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841" r:id="rId1"/>
  </p:sldMasterIdLst>
  <p:notesMasterIdLst>
    <p:notesMasterId r:id="rId24"/>
  </p:notesMasterIdLst>
  <p:sldIdLst>
    <p:sldId id="808" r:id="rId2"/>
    <p:sldId id="849" r:id="rId3"/>
    <p:sldId id="850" r:id="rId4"/>
    <p:sldId id="851" r:id="rId5"/>
    <p:sldId id="810" r:id="rId6"/>
    <p:sldId id="846" r:id="rId7"/>
    <p:sldId id="848" r:id="rId8"/>
    <p:sldId id="847" r:id="rId9"/>
    <p:sldId id="854" r:id="rId10"/>
    <p:sldId id="857" r:id="rId11"/>
    <p:sldId id="858" r:id="rId12"/>
    <p:sldId id="855" r:id="rId13"/>
    <p:sldId id="856" r:id="rId14"/>
    <p:sldId id="867" r:id="rId15"/>
    <p:sldId id="863" r:id="rId16"/>
    <p:sldId id="862" r:id="rId17"/>
    <p:sldId id="820" r:id="rId18"/>
    <p:sldId id="861" r:id="rId19"/>
    <p:sldId id="860" r:id="rId20"/>
    <p:sldId id="866" r:id="rId21"/>
    <p:sldId id="844" r:id="rId22"/>
    <p:sldId id="865" r:id="rId23"/>
  </p:sldIdLst>
  <p:sldSz cx="9144000" cy="6858000" type="screen4x3"/>
  <p:notesSz cx="6865938" cy="9998075"/>
  <p:embeddedFontLst>
    <p:embeddedFont>
      <p:font typeface="나눔스퀘어 Bold" panose="020B0600000101010101" pitchFamily="50" charset="-127"/>
      <p:bold r:id="rId25"/>
    </p:embeddedFont>
    <p:embeddedFont>
      <p:font typeface="맑은 고딕" panose="020B0503020000020004" pitchFamily="50" charset="-127"/>
      <p:regular r:id="rId26"/>
      <p:bold r:id="rId27"/>
    </p:embeddedFont>
    <p:embeddedFont>
      <p:font typeface="나눔스퀘어라운드 ExtraBold" panose="020B0600000101010101" pitchFamily="50" charset="-127"/>
      <p:bold r:id="rId28"/>
    </p:embeddedFont>
    <p:embeddedFont>
      <p:font typeface="나눔스퀘어 ExtraBold" panose="020B0600000101010101" pitchFamily="50" charset="-127"/>
      <p:bold r:id="rId29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0796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0159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52385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03179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53973" algn="l" defTabSz="90159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04769" algn="l" defTabSz="90159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155562" algn="l" defTabSz="90159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06358" algn="l" defTabSz="90159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066" userDrawn="1">
          <p15:clr>
            <a:srgbClr val="A4A3A4"/>
          </p15:clr>
        </p15:guide>
        <p15:guide id="2" pos="192" userDrawn="1">
          <p15:clr>
            <a:srgbClr val="A4A3A4"/>
          </p15:clr>
        </p15:guide>
        <p15:guide id="3" orient="horz" pos="558" userDrawn="1">
          <p15:clr>
            <a:srgbClr val="A4A3A4"/>
          </p15:clr>
        </p15:guide>
        <p15:guide id="4" orient="horz" pos="158" userDrawn="1">
          <p15:clr>
            <a:srgbClr val="A4A3A4"/>
          </p15:clr>
        </p15:guide>
        <p15:guide id="5" pos="6497" userDrawn="1">
          <p15:clr>
            <a:srgbClr val="A4A3A4"/>
          </p15:clr>
        </p15:guide>
        <p15:guide id="6" pos="288" userDrawn="1">
          <p15:clr>
            <a:srgbClr val="A4A3A4"/>
          </p15:clr>
        </p15:guide>
        <p15:guide id="7" orient="horz" pos="1565" userDrawn="1">
          <p15:clr>
            <a:srgbClr val="A4A3A4"/>
          </p15:clr>
        </p15:guide>
        <p15:guide id="8" pos="646" userDrawn="1">
          <p15:clr>
            <a:srgbClr val="A4A3A4"/>
          </p15:clr>
        </p15:guide>
        <p15:guide id="9" pos="5953" userDrawn="1">
          <p15:clr>
            <a:srgbClr val="A4A3A4"/>
          </p15:clr>
        </p15:guide>
        <p15:guide id="10" pos="1326" userDrawn="1">
          <p15:clr>
            <a:srgbClr val="A4A3A4"/>
          </p15:clr>
        </p15:guide>
        <p15:guide id="11" pos="4365" userDrawn="1">
          <p15:clr>
            <a:srgbClr val="A4A3A4"/>
          </p15:clr>
        </p15:guide>
        <p15:guide id="12" orient="horz" pos="1314" userDrawn="1">
          <p15:clr>
            <a:srgbClr val="A4A3A4"/>
          </p15:clr>
        </p15:guide>
        <p15:guide id="13" pos="827" userDrawn="1">
          <p15:clr>
            <a:srgbClr val="A4A3A4"/>
          </p15:clr>
        </p15:guide>
        <p15:guide id="14" pos="6504" userDrawn="1">
          <p15:clr>
            <a:srgbClr val="A4A3A4"/>
          </p15:clr>
        </p15:guide>
        <p15:guide id="15" orient="horz" pos="180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150" userDrawn="1">
          <p15:clr>
            <a:srgbClr val="A4A3A4"/>
          </p15:clr>
        </p15:guide>
        <p15:guide id="2" pos="216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4C9"/>
    <a:srgbClr val="0087C5"/>
    <a:srgbClr val="0074C0"/>
    <a:srgbClr val="09B3AB"/>
    <a:srgbClr val="0BD5CB"/>
    <a:srgbClr val="0097E0"/>
    <a:srgbClr val="404040"/>
    <a:srgbClr val="25C0F1"/>
    <a:srgbClr val="CB7279"/>
    <a:srgbClr val="E6F3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76" autoAdjust="0"/>
    <p:restoredTop sz="95206" autoAdjust="0"/>
  </p:normalViewPr>
  <p:slideViewPr>
    <p:cSldViewPr>
      <p:cViewPr>
        <p:scale>
          <a:sx n="100" d="100"/>
          <a:sy n="100" d="100"/>
        </p:scale>
        <p:origin x="-114" y="150"/>
      </p:cViewPr>
      <p:guideLst>
        <p:guide orient="horz" pos="1570"/>
        <p:guide orient="horz" pos="1797"/>
        <p:guide orient="horz" pos="2659"/>
        <p:guide orient="horz" pos="2205"/>
        <p:guide orient="horz" pos="1996"/>
        <p:guide orient="horz" pos="2432"/>
        <p:guide pos="164"/>
        <p:guide pos="5556"/>
        <p:guide pos="246"/>
        <p:guide pos="552"/>
        <p:guide pos="1292"/>
        <p:guide pos="707"/>
        <p:guide pos="556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80" d="100"/>
          <a:sy n="80" d="100"/>
        </p:scale>
        <p:origin x="5916" y="90"/>
      </p:cViewPr>
      <p:guideLst>
        <p:guide orient="horz" pos="3150"/>
        <p:guide pos="216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5.svg>
</file>

<file path=ppt/media/image16.png>
</file>

<file path=ppt/media/image17.png>
</file>

<file path=ppt/media/image17.sv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4.svg>
</file>

<file path=ppt/media/image5.png>
</file>

<file path=ppt/media/image6.svg>
</file>

<file path=ppt/media/image6.tif>
</file>

<file path=ppt/media/image7.tif>
</file>

<file path=ppt/media/image8.svg>
</file>

<file path=ppt/media/image8.t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6" y="0"/>
            <a:ext cx="2976628" cy="499824"/>
          </a:xfrm>
          <a:prstGeom prst="rect">
            <a:avLst/>
          </a:prstGeom>
        </p:spPr>
        <p:txBody>
          <a:bodyPr vert="horz" lIns="92154" tIns="46075" rIns="92154" bIns="46075" rtlCol="0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7715" y="0"/>
            <a:ext cx="2976628" cy="499824"/>
          </a:xfrm>
          <a:prstGeom prst="rect">
            <a:avLst/>
          </a:prstGeom>
        </p:spPr>
        <p:txBody>
          <a:bodyPr vert="horz" lIns="92154" tIns="46075" rIns="92154" bIns="46075" rtlCol="0"/>
          <a:lstStyle>
            <a:lvl1pPr algn="r">
              <a:defRPr sz="1200"/>
            </a:lvl1pPr>
          </a:lstStyle>
          <a:p>
            <a:pPr>
              <a:defRPr/>
            </a:pPr>
            <a:fld id="{33F348ED-6064-4C8B-AC0E-CFAD0A6D12FE}" type="datetimeFigureOut">
              <a:rPr lang="ko-KR" altLang="en-US"/>
              <a:pPr>
                <a:defRPr/>
              </a:pPr>
              <a:t>2019-10-09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31863" y="749300"/>
            <a:ext cx="5002212" cy="37512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154" tIns="46075" rIns="92154" bIns="46075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315" y="4749130"/>
            <a:ext cx="5495312" cy="4500012"/>
          </a:xfrm>
          <a:prstGeom prst="rect">
            <a:avLst/>
          </a:prstGeom>
        </p:spPr>
        <p:txBody>
          <a:bodyPr vert="horz" lIns="92154" tIns="46075" rIns="92154" bIns="46075" rtlCol="0"/>
          <a:lstStyle/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  <a:p>
            <a:pPr lvl="2"/>
            <a:r>
              <a:rPr lang="ko-KR" altLang="en-US" noProof="0" dirty="0"/>
              <a:t>셋째 수준</a:t>
            </a:r>
          </a:p>
          <a:p>
            <a:pPr lvl="3"/>
            <a:r>
              <a:rPr lang="ko-KR" altLang="en-US" noProof="0" dirty="0"/>
              <a:t>넷째 수준</a:t>
            </a:r>
          </a:p>
          <a:p>
            <a:pPr lvl="4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6" y="9496661"/>
            <a:ext cx="2976628" cy="499823"/>
          </a:xfrm>
          <a:prstGeom prst="rect">
            <a:avLst/>
          </a:prstGeom>
        </p:spPr>
        <p:txBody>
          <a:bodyPr vert="horz" lIns="92154" tIns="46075" rIns="92154" bIns="46075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7715" y="9496661"/>
            <a:ext cx="2976628" cy="499823"/>
          </a:xfrm>
          <a:prstGeom prst="rect">
            <a:avLst/>
          </a:prstGeom>
        </p:spPr>
        <p:txBody>
          <a:bodyPr vert="horz" lIns="92154" tIns="46075" rIns="92154" bIns="46075" rtlCol="0" anchor="b"/>
          <a:lstStyle>
            <a:lvl1pPr algn="r">
              <a:defRPr sz="1200"/>
            </a:lvl1pPr>
          </a:lstStyle>
          <a:p>
            <a:pPr>
              <a:defRPr/>
            </a:pPr>
            <a:fld id="{14AA08EF-A5CB-4A5C-B7E0-627285BA7CC2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61739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450796" algn="l" rtl="0" eaLnBrk="0" fontAlgn="base" latinLnBrk="1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90159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52385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03179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53973" algn="l" defTabSz="90159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04769" algn="l" defTabSz="90159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55562" algn="l" defTabSz="90159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06358" algn="l" defTabSz="90159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4.svg"/><Relationship Id="rId4" Type="http://schemas.openxmlformats.org/officeDocument/2006/relationships/image" Target="../media/image2.png"/><Relationship Id="rId9" Type="http://schemas.openxmlformats.org/officeDocument/2006/relationships/image" Target="../media/image8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82D932CA-3B7E-40A7-B566-1F79D9F7D587}"/>
              </a:ext>
            </a:extLst>
          </p:cNvPr>
          <p:cNvCxnSpPr/>
          <p:nvPr userDrawn="1"/>
        </p:nvCxnSpPr>
        <p:spPr>
          <a:xfrm flipH="1">
            <a:off x="2698358" y="186649"/>
            <a:ext cx="1105623" cy="117278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xmlns="" id="{FAF4AA44-75BD-43F5-AECC-0E5E189E3E22}"/>
              </a:ext>
            </a:extLst>
          </p:cNvPr>
          <p:cNvCxnSpPr/>
          <p:nvPr userDrawn="1"/>
        </p:nvCxnSpPr>
        <p:spPr>
          <a:xfrm flipH="1">
            <a:off x="8592546" y="336771"/>
            <a:ext cx="1105623" cy="117278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xmlns="" id="{01D92F34-481A-4936-975D-B4D0F6A43327}"/>
              </a:ext>
            </a:extLst>
          </p:cNvPr>
          <p:cNvCxnSpPr>
            <a:cxnSpLocks/>
          </p:cNvCxnSpPr>
          <p:nvPr userDrawn="1"/>
        </p:nvCxnSpPr>
        <p:spPr>
          <a:xfrm flipH="1">
            <a:off x="4555949" y="5440594"/>
            <a:ext cx="2461259" cy="261075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xmlns="" id="{E88DCCAF-A069-4047-96B5-9AFFAEBBF2BE}"/>
              </a:ext>
            </a:extLst>
          </p:cNvPr>
          <p:cNvCxnSpPr>
            <a:cxnSpLocks/>
          </p:cNvCxnSpPr>
          <p:nvPr userDrawn="1"/>
        </p:nvCxnSpPr>
        <p:spPr>
          <a:xfrm flipH="1">
            <a:off x="2489435" y="1185040"/>
            <a:ext cx="624328" cy="66225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4AA71FBB-5688-428B-979C-6AC8CF6F658A}"/>
              </a:ext>
            </a:extLst>
          </p:cNvPr>
          <p:cNvCxnSpPr>
            <a:cxnSpLocks/>
          </p:cNvCxnSpPr>
          <p:nvPr userDrawn="1"/>
        </p:nvCxnSpPr>
        <p:spPr>
          <a:xfrm flipH="1">
            <a:off x="-459853" y="3981966"/>
            <a:ext cx="770183" cy="81696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xmlns="" id="{37544E5C-17E5-465C-B552-3A4BBB57F8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49700" y="5778709"/>
            <a:ext cx="459285" cy="487182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xmlns="" id="{B94B6CE2-763C-4DD8-A367-F388B6AB3A2C}"/>
              </a:ext>
            </a:extLst>
          </p:cNvPr>
          <p:cNvCxnSpPr>
            <a:cxnSpLocks/>
          </p:cNvCxnSpPr>
          <p:nvPr userDrawn="1"/>
        </p:nvCxnSpPr>
        <p:spPr>
          <a:xfrm flipH="1">
            <a:off x="2699464" y="1259104"/>
            <a:ext cx="223436" cy="237008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래픽 8">
            <a:extLst>
              <a:ext uri="{FF2B5EF4-FFF2-40B4-BE49-F238E27FC236}">
                <a16:creationId xmlns:a16="http://schemas.microsoft.com/office/drawing/2014/main" xmlns="" id="{1AF9A04E-4199-4528-BE84-E9424B5D5F4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603200" y="-602300"/>
            <a:ext cx="1306390" cy="1385742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xmlns="" id="{038FAD00-715A-422D-B462-D95F8D2B98BD}"/>
              </a:ext>
            </a:extLst>
          </p:cNvPr>
          <p:cNvGrpSpPr/>
          <p:nvPr userDrawn="1"/>
        </p:nvGrpSpPr>
        <p:grpSpPr>
          <a:xfrm>
            <a:off x="967383" y="3611523"/>
            <a:ext cx="1027810" cy="994202"/>
            <a:chOff x="1059543" y="3377016"/>
            <a:chExt cx="1201788" cy="1095924"/>
          </a:xfrm>
          <a:gradFill>
            <a:gsLst>
              <a:gs pos="100000">
                <a:schemeClr val="bg1">
                  <a:lumMod val="85000"/>
                  <a:alpha val="30000"/>
                </a:schemeClr>
              </a:gs>
              <a:gs pos="29000">
                <a:schemeClr val="bg1">
                  <a:lumMod val="85000"/>
                  <a:alpha val="70000"/>
                </a:schemeClr>
              </a:gs>
            </a:gsLst>
            <a:lin ang="0" scaled="1"/>
          </a:gradFill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6A272321-25C9-4D44-9DEB-4D21FA1337D5}"/>
                </a:ext>
              </a:extLst>
            </p:cNvPr>
            <p:cNvGrpSpPr/>
            <p:nvPr/>
          </p:nvGrpSpPr>
          <p:grpSpPr>
            <a:xfrm>
              <a:off x="1059543" y="3873261"/>
              <a:ext cx="1119925" cy="599679"/>
              <a:chOff x="1059543" y="3873261"/>
              <a:chExt cx="1847046" cy="989026"/>
            </a:xfrm>
            <a:grpFill/>
          </p:grpSpPr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xmlns="" id="{F81A88F5-73FF-4F4D-B5D4-0C5445236FC1}"/>
                  </a:ext>
                </a:extLst>
              </p:cNvPr>
              <p:cNvSpPr/>
              <p:nvPr/>
            </p:nvSpPr>
            <p:spPr>
              <a:xfrm rot="18900000">
                <a:off x="1059543" y="3873261"/>
                <a:ext cx="1838305" cy="41772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사각형: 둥근 모서리 13">
                <a:extLst>
                  <a:ext uri="{FF2B5EF4-FFF2-40B4-BE49-F238E27FC236}">
                    <a16:creationId xmlns:a16="http://schemas.microsoft.com/office/drawing/2014/main" xmlns="" id="{4624AA70-624B-4DB7-9C42-EE9504D2DD94}"/>
                  </a:ext>
                </a:extLst>
              </p:cNvPr>
              <p:cNvSpPr/>
              <p:nvPr/>
            </p:nvSpPr>
            <p:spPr>
              <a:xfrm rot="18900000">
                <a:off x="1068284" y="4444567"/>
                <a:ext cx="1838305" cy="41772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xmlns="" id="{0E8214CE-FDD8-4208-9789-88512D201F01}"/>
                </a:ext>
              </a:extLst>
            </p:cNvPr>
            <p:cNvSpPr/>
            <p:nvPr/>
          </p:nvSpPr>
          <p:spPr>
            <a:xfrm rot="18900000">
              <a:off x="2031380" y="3377016"/>
              <a:ext cx="229951" cy="2093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xmlns="" id="{292466C9-52F1-4AFA-82BE-DE6FFFC80F93}"/>
              </a:ext>
            </a:extLst>
          </p:cNvPr>
          <p:cNvGrpSpPr/>
          <p:nvPr userDrawn="1"/>
        </p:nvGrpSpPr>
        <p:grpSpPr>
          <a:xfrm rot="2136278">
            <a:off x="36406" y="1846650"/>
            <a:ext cx="433716" cy="459959"/>
            <a:chOff x="1973043" y="3562902"/>
            <a:chExt cx="551946" cy="551826"/>
          </a:xfrm>
          <a:solidFill>
            <a:schemeClr val="bg1">
              <a:lumMod val="75000"/>
            </a:schemeClr>
          </a:solidFill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xmlns="" id="{A45E7A00-D6D2-477E-919A-1A9FFE4D78F3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xmlns="" id="{0CE40E5C-1276-4BD5-95D5-7A218842F666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xmlns="" id="{42416BA9-C7AA-4E7E-8A6C-ADB0F5A87124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xmlns="" id="{8CC48EA2-31F6-4FD2-9B5C-9F3CF0801E11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xmlns="" id="{A5C594C9-4704-4D80-981F-98DE71913F8D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xmlns="" id="{B6434261-80A8-49DE-9151-BE8A4D0ED239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xmlns="" id="{18945F59-A5A3-4EF9-8E65-90DAED79EAC3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xmlns="" id="{8854658C-146C-4249-B37A-3899DCD94917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xmlns="" id="{0DE2FF8C-4D09-4071-838F-B179F8D75EE3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xmlns="" id="{A6A428AD-9FCE-4921-8842-7FE91EFB18E7}"/>
              </a:ext>
            </a:extLst>
          </p:cNvPr>
          <p:cNvCxnSpPr>
            <a:cxnSpLocks/>
          </p:cNvCxnSpPr>
          <p:nvPr userDrawn="1"/>
        </p:nvCxnSpPr>
        <p:spPr>
          <a:xfrm flipH="1">
            <a:off x="-478848" y="5951750"/>
            <a:ext cx="2461259" cy="261075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그룹 25">
            <a:extLst>
              <a:ext uri="{FF2B5EF4-FFF2-40B4-BE49-F238E27FC236}">
                <a16:creationId xmlns:a16="http://schemas.microsoft.com/office/drawing/2014/main" xmlns="" id="{A27D7031-C92B-4C9D-B7F1-247A3DC8DC8A}"/>
              </a:ext>
            </a:extLst>
          </p:cNvPr>
          <p:cNvGrpSpPr/>
          <p:nvPr userDrawn="1"/>
        </p:nvGrpSpPr>
        <p:grpSpPr>
          <a:xfrm rot="648341">
            <a:off x="3034513" y="6365966"/>
            <a:ext cx="476646" cy="505487"/>
            <a:chOff x="1973043" y="3562902"/>
            <a:chExt cx="551946" cy="551826"/>
          </a:xfrm>
          <a:solidFill>
            <a:srgbClr val="0094C9"/>
          </a:solidFill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xmlns="" id="{3A893A7D-EC80-4675-882A-BCC5A2A8F7A4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xmlns="" id="{7CE85DE0-1426-41D4-B4A0-CA1D5A3D2978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xmlns="" id="{F25C4B7C-D2A1-49F2-962F-398869017928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xmlns="" id="{EBDF806C-74D3-4352-843C-020BCD13A89D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xmlns="" id="{97F46902-C25F-42D6-AC83-5DF54287D4E5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xmlns="" id="{8A5A75AC-4416-4C88-BDF9-8728F5E169AF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xmlns="" id="{6817CA45-21A4-4E05-8F4C-625CB1747DA7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xmlns="" id="{605B330C-0799-47FC-AF52-F574FE2B7627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xmlns="" id="{BD752032-99B1-4CC6-A0AE-B4A811745FDF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xmlns="" id="{B7677AAB-03AF-47FC-ADEA-573CE71124C3}"/>
              </a:ext>
            </a:extLst>
          </p:cNvPr>
          <p:cNvGrpSpPr/>
          <p:nvPr userDrawn="1"/>
        </p:nvGrpSpPr>
        <p:grpSpPr>
          <a:xfrm rot="2700000">
            <a:off x="8621576" y="5898811"/>
            <a:ext cx="174320" cy="164302"/>
            <a:chOff x="1973043" y="3562902"/>
            <a:chExt cx="551946" cy="551826"/>
          </a:xfrm>
          <a:solidFill>
            <a:srgbClr val="57B761"/>
          </a:solidFill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xmlns="" id="{E9E26264-39BB-4253-A14C-9648BFD672DB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xmlns="" id="{2FE50359-DC21-4ACB-84DA-2CF5FA67877F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xmlns="" id="{51BD30E0-254A-4CCE-AE5B-A692DE89FC4F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xmlns="" id="{0BC8369E-FA77-4B7F-87F6-306B8866C983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xmlns="" id="{B31D4630-717D-455C-9EBA-83F64BC122A0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xmlns="" id="{8BC8F089-15A7-4720-955C-834BCC44FB03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xmlns="" id="{BD62B372-4F02-4B83-A524-B4470E74332A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xmlns="" id="{1313A2B7-0606-4EA5-8936-BEF75DEDF0FA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xmlns="" id="{2C04868D-9161-4CD7-92F3-FA897238FB14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6" name="그래픽 45">
            <a:extLst>
              <a:ext uri="{FF2B5EF4-FFF2-40B4-BE49-F238E27FC236}">
                <a16:creationId xmlns:a16="http://schemas.microsoft.com/office/drawing/2014/main" xmlns="" id="{617C1B6D-8321-4379-91BF-F836A5D4EC3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8512288" y="651866"/>
            <a:ext cx="282398" cy="299551"/>
          </a:xfrm>
          <a:prstGeom prst="rect">
            <a:avLst/>
          </a:prstGeom>
        </p:spPr>
      </p:pic>
      <p:pic>
        <p:nvPicPr>
          <p:cNvPr id="47" name="그래픽 46">
            <a:extLst>
              <a:ext uri="{FF2B5EF4-FFF2-40B4-BE49-F238E27FC236}">
                <a16:creationId xmlns:a16="http://schemas.microsoft.com/office/drawing/2014/main" xmlns="" id="{ADF637CD-C551-4A8F-BFBD-199BDDEDFF5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7755089" y="6389428"/>
            <a:ext cx="825472" cy="875612"/>
          </a:xfrm>
          <a:prstGeom prst="rect">
            <a:avLst/>
          </a:prstGeom>
        </p:spPr>
      </p:pic>
      <p:grpSp>
        <p:nvGrpSpPr>
          <p:cNvPr id="48" name="그룹 47">
            <a:extLst>
              <a:ext uri="{FF2B5EF4-FFF2-40B4-BE49-F238E27FC236}">
                <a16:creationId xmlns:a16="http://schemas.microsoft.com/office/drawing/2014/main" xmlns="" id="{8340CB44-CE8B-4DB4-982F-19941359EDE8}"/>
              </a:ext>
            </a:extLst>
          </p:cNvPr>
          <p:cNvGrpSpPr/>
          <p:nvPr userDrawn="1"/>
        </p:nvGrpSpPr>
        <p:grpSpPr>
          <a:xfrm>
            <a:off x="7206399" y="-232579"/>
            <a:ext cx="343208" cy="364010"/>
            <a:chOff x="8426232" y="-256375"/>
            <a:chExt cx="401303" cy="401254"/>
          </a:xfrm>
        </p:grpSpPr>
        <p:sp>
          <p:nvSpPr>
            <p:cNvPr id="49" name="타원 48">
              <a:extLst>
                <a:ext uri="{FF2B5EF4-FFF2-40B4-BE49-F238E27FC236}">
                  <a16:creationId xmlns:a16="http://schemas.microsoft.com/office/drawing/2014/main" xmlns="" id="{E849B2A5-663F-4091-B317-BCD4759C38DC}"/>
                </a:ext>
              </a:extLst>
            </p:cNvPr>
            <p:cNvSpPr/>
            <p:nvPr/>
          </p:nvSpPr>
          <p:spPr>
            <a:xfrm rot="985771">
              <a:off x="8504972" y="-256375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xmlns="" id="{58756878-FD5F-4089-9F06-37A678456A52}"/>
                </a:ext>
              </a:extLst>
            </p:cNvPr>
            <p:cNvSpPr/>
            <p:nvPr/>
          </p:nvSpPr>
          <p:spPr>
            <a:xfrm rot="985771">
              <a:off x="8638521" y="-21699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xmlns="" id="{695E6A20-B983-4A03-841F-A2855824A2A1}"/>
                </a:ext>
              </a:extLst>
            </p:cNvPr>
            <p:cNvSpPr/>
            <p:nvPr/>
          </p:nvSpPr>
          <p:spPr>
            <a:xfrm rot="985771">
              <a:off x="8772070" y="-17761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xmlns="" id="{A144C7EE-1DD3-45BF-A9DD-A31EFF6F5E5C}"/>
                </a:ext>
              </a:extLst>
            </p:cNvPr>
            <p:cNvSpPr/>
            <p:nvPr/>
          </p:nvSpPr>
          <p:spPr>
            <a:xfrm rot="985771">
              <a:off x="8465602" y="-122861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xmlns="" id="{99922B5D-ED16-498A-8F59-813A760A4AF1}"/>
                </a:ext>
              </a:extLst>
            </p:cNvPr>
            <p:cNvSpPr/>
            <p:nvPr/>
          </p:nvSpPr>
          <p:spPr>
            <a:xfrm rot="985771">
              <a:off x="8599151" y="-83480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xmlns="" id="{5980C8E2-8BAB-48A8-A457-27931878D88A}"/>
                </a:ext>
              </a:extLst>
            </p:cNvPr>
            <p:cNvSpPr/>
            <p:nvPr/>
          </p:nvSpPr>
          <p:spPr>
            <a:xfrm rot="985771">
              <a:off x="8732700" y="-44100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xmlns="" id="{820285F5-75B6-4D3C-9034-E57BC6012117}"/>
                </a:ext>
              </a:extLst>
            </p:cNvPr>
            <p:cNvSpPr/>
            <p:nvPr/>
          </p:nvSpPr>
          <p:spPr>
            <a:xfrm rot="985771">
              <a:off x="8426232" y="10653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xmlns="" id="{6C909A1A-A362-4801-B336-77365823D2FE}"/>
                </a:ext>
              </a:extLst>
            </p:cNvPr>
            <p:cNvSpPr/>
            <p:nvPr/>
          </p:nvSpPr>
          <p:spPr>
            <a:xfrm rot="985771">
              <a:off x="8559781" y="50033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xmlns="" id="{EC477DCB-5406-4BA5-910B-C47ECA627260}"/>
                </a:ext>
              </a:extLst>
            </p:cNvPr>
            <p:cNvSpPr/>
            <p:nvPr/>
          </p:nvSpPr>
          <p:spPr>
            <a:xfrm rot="985771">
              <a:off x="8693330" y="8941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</a:endParaRPr>
            </a:p>
          </p:txBody>
        </p:sp>
      </p:grpSp>
      <p:pic>
        <p:nvPicPr>
          <p:cNvPr id="58" name="그래픽 57">
            <a:extLst>
              <a:ext uri="{FF2B5EF4-FFF2-40B4-BE49-F238E27FC236}">
                <a16:creationId xmlns:a16="http://schemas.microsoft.com/office/drawing/2014/main" xmlns="" id="{CCE7020A-4C7B-4DFB-85C7-E8BD4991284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4789908" y="5571422"/>
            <a:ext cx="358428" cy="380200"/>
          </a:xfrm>
          <a:prstGeom prst="rect">
            <a:avLst/>
          </a:prstGeom>
        </p:spPr>
      </p:pic>
      <p:sp>
        <p:nvSpPr>
          <p:cNvPr id="59" name="타원 58">
            <a:extLst>
              <a:ext uri="{FF2B5EF4-FFF2-40B4-BE49-F238E27FC236}">
                <a16:creationId xmlns:a16="http://schemas.microsoft.com/office/drawing/2014/main" xmlns="" id="{8A557F77-B151-40F1-9DB6-D515A11B8CF1}"/>
              </a:ext>
            </a:extLst>
          </p:cNvPr>
          <p:cNvSpPr/>
          <p:nvPr userDrawn="1"/>
        </p:nvSpPr>
        <p:spPr>
          <a:xfrm rot="985771">
            <a:off x="5067100" y="5838256"/>
            <a:ext cx="99771" cy="105831"/>
          </a:xfrm>
          <a:prstGeom prst="ellipse">
            <a:avLst/>
          </a:prstGeom>
          <a:solidFill>
            <a:srgbClr val="0094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095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4BDF51B0-11B5-440E-B82C-F7F03C04EE0D}"/>
              </a:ext>
            </a:extLst>
          </p:cNvPr>
          <p:cNvGrpSpPr/>
          <p:nvPr userDrawn="1"/>
        </p:nvGrpSpPr>
        <p:grpSpPr>
          <a:xfrm>
            <a:off x="-10862" y="6030160"/>
            <a:ext cx="9144000" cy="827840"/>
            <a:chOff x="0" y="6647135"/>
            <a:chExt cx="10635312" cy="912540"/>
          </a:xfrm>
        </p:grpSpPr>
        <p:pic>
          <p:nvPicPr>
            <p:cNvPr id="4" name="그래픽 3">
              <a:extLst>
                <a:ext uri="{FF2B5EF4-FFF2-40B4-BE49-F238E27FC236}">
                  <a16:creationId xmlns:a16="http://schemas.microsoft.com/office/drawing/2014/main" xmlns="" id="{431A218D-352B-4ADC-8263-8285A132BA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p:blipFill>
          <p:spPr>
            <a:xfrm>
              <a:off x="0" y="6647135"/>
              <a:ext cx="2665518" cy="912540"/>
            </a:xfrm>
            <a:prstGeom prst="rect">
              <a:avLst/>
            </a:prstGeom>
          </p:spPr>
        </p:pic>
        <p:pic>
          <p:nvPicPr>
            <p:cNvPr id="5" name="그래픽 4">
              <a:extLst>
                <a:ext uri="{FF2B5EF4-FFF2-40B4-BE49-F238E27FC236}">
                  <a16:creationId xmlns:a16="http://schemas.microsoft.com/office/drawing/2014/main" xmlns="" id="{84DA9D47-7D5E-4B74-B038-816474868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p:blipFill>
          <p:spPr>
            <a:xfrm>
              <a:off x="2656598" y="6647135"/>
              <a:ext cx="2665518" cy="912540"/>
            </a:xfrm>
            <a:prstGeom prst="rect">
              <a:avLst/>
            </a:prstGeom>
          </p:spPr>
        </p:pic>
        <p:pic>
          <p:nvPicPr>
            <p:cNvPr id="6" name="그래픽 5">
              <a:extLst>
                <a:ext uri="{FF2B5EF4-FFF2-40B4-BE49-F238E27FC236}">
                  <a16:creationId xmlns:a16="http://schemas.microsoft.com/office/drawing/2014/main" xmlns="" id="{3761CB06-FDF5-42EB-A91B-C47685715D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p:blipFill>
          <p:spPr>
            <a:xfrm>
              <a:off x="5313196" y="6647135"/>
              <a:ext cx="2665518" cy="912540"/>
            </a:xfrm>
            <a:prstGeom prst="rect">
              <a:avLst/>
            </a:prstGeom>
          </p:spPr>
        </p:pic>
        <p:pic>
          <p:nvPicPr>
            <p:cNvPr id="7" name="그래픽 6">
              <a:extLst>
                <a:ext uri="{FF2B5EF4-FFF2-40B4-BE49-F238E27FC236}">
                  <a16:creationId xmlns:a16="http://schemas.microsoft.com/office/drawing/2014/main" xmlns="" id="{1357DFD1-9A64-49A8-AE08-35050BAFA5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p:blipFill>
          <p:spPr>
            <a:xfrm>
              <a:off x="7969794" y="6647135"/>
              <a:ext cx="2665518" cy="912540"/>
            </a:xfrm>
            <a:prstGeom prst="rect">
              <a:avLst/>
            </a:prstGeom>
          </p:spPr>
        </p:pic>
      </p:grpSp>
      <p:sp>
        <p:nvSpPr>
          <p:cNvPr id="39" name="사각형: 잘린 대각선 방향 모서리 38">
            <a:extLst>
              <a:ext uri="{FF2B5EF4-FFF2-40B4-BE49-F238E27FC236}">
                <a16:creationId xmlns:a16="http://schemas.microsoft.com/office/drawing/2014/main" xmlns="" id="{2B012D46-58CE-4AB1-AB18-AF41B64B26A6}"/>
              </a:ext>
            </a:extLst>
          </p:cNvPr>
          <p:cNvSpPr/>
          <p:nvPr userDrawn="1"/>
        </p:nvSpPr>
        <p:spPr>
          <a:xfrm>
            <a:off x="276968" y="995752"/>
            <a:ext cx="8512677" cy="5307494"/>
          </a:xfrm>
          <a:prstGeom prst="snip2DiagRect">
            <a:avLst>
              <a:gd name="adj1" fmla="val 0"/>
              <a:gd name="adj2" fmla="val 12434"/>
            </a:avLst>
          </a:prstGeom>
          <a:solidFill>
            <a:schemeClr val="bg1"/>
          </a:solidFill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 dirty="0"/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xmlns="" id="{292261C3-5CFD-466B-AC36-DB74262179E0}"/>
              </a:ext>
            </a:extLst>
          </p:cNvPr>
          <p:cNvGrpSpPr/>
          <p:nvPr userDrawn="1"/>
        </p:nvGrpSpPr>
        <p:grpSpPr>
          <a:xfrm flipH="1">
            <a:off x="-486608" y="5048599"/>
            <a:ext cx="1314546" cy="1660643"/>
            <a:chOff x="2910824" y="205745"/>
            <a:chExt cx="1537060" cy="1830551"/>
          </a:xfrm>
        </p:grpSpPr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xmlns="" id="{F4827BCD-C584-4618-AF42-092F956BD1F4}"/>
                </a:ext>
              </a:extLst>
            </p:cNvPr>
            <p:cNvCxnSpPr/>
            <p:nvPr/>
          </p:nvCxnSpPr>
          <p:spPr>
            <a:xfrm flipH="1">
              <a:off x="3155111" y="205745"/>
              <a:ext cx="1292773" cy="1292773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xmlns="" id="{F18CDEE0-EC75-483A-A625-9FF5E1AAC4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10824" y="1306287"/>
              <a:ext cx="730008" cy="73000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xmlns="" id="{7E8F0BFB-B612-401C-96CD-6418395A4BD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56404" y="1387929"/>
              <a:ext cx="261257" cy="261257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4" name="그래픽 43">
            <a:extLst>
              <a:ext uri="{FF2B5EF4-FFF2-40B4-BE49-F238E27FC236}">
                <a16:creationId xmlns:a16="http://schemas.microsoft.com/office/drawing/2014/main" xmlns="" id="{924A789A-5F1C-4B85-958F-0C844510448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-467043" y="6216610"/>
            <a:ext cx="825472" cy="875612"/>
          </a:xfrm>
          <a:prstGeom prst="rect">
            <a:avLst/>
          </a:prstGeom>
        </p:spPr>
      </p:pic>
      <p:grpSp>
        <p:nvGrpSpPr>
          <p:cNvPr id="45" name="그룹 44">
            <a:extLst>
              <a:ext uri="{FF2B5EF4-FFF2-40B4-BE49-F238E27FC236}">
                <a16:creationId xmlns:a16="http://schemas.microsoft.com/office/drawing/2014/main" xmlns="" id="{62752D3F-2446-48C0-B5CB-46B2D9605D91}"/>
              </a:ext>
            </a:extLst>
          </p:cNvPr>
          <p:cNvGrpSpPr/>
          <p:nvPr userDrawn="1"/>
        </p:nvGrpSpPr>
        <p:grpSpPr>
          <a:xfrm flipH="1">
            <a:off x="8443848" y="974366"/>
            <a:ext cx="696078" cy="883211"/>
            <a:chOff x="1535143" y="6369957"/>
            <a:chExt cx="813904" cy="973577"/>
          </a:xfrm>
        </p:grpSpPr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xmlns="" id="{7F6C3E58-2272-4F66-879F-B10304A3988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12019" y="6369957"/>
              <a:ext cx="537028" cy="537028"/>
            </a:xfrm>
            <a:prstGeom prst="line">
              <a:avLst/>
            </a:prstGeom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xmlns="" id="{CDFCB556-7E86-4DD4-AA7A-ADE398CCE9B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35143" y="6560702"/>
              <a:ext cx="782832" cy="78283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08395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2081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9702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4" r:id="rId2"/>
    <p:sldLayoutId id="2147483845" r:id="rId3"/>
  </p:sldLayoutIdLst>
  <p:hf hdr="0" ftr="0" dt="0"/>
  <p:txStyles>
    <p:titleStyle>
      <a:lvl1pPr algn="l" defTabSz="801677" rtl="0" eaLnBrk="1" latinLnBrk="1" hangingPunct="1">
        <a:lnSpc>
          <a:spcPct val="90000"/>
        </a:lnSpc>
        <a:spcBef>
          <a:spcPct val="0"/>
        </a:spcBef>
        <a:buNone/>
        <a:defRPr sz="3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0419" indent="-200419" algn="l" defTabSz="801677" rtl="0" eaLnBrk="1" latinLnBrk="1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1pPr>
      <a:lvl2pPr marL="601258" indent="-200419" algn="l" defTabSz="801677" rtl="0" eaLnBrk="1" latinLnBrk="1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02097" indent="-200419" algn="l" defTabSz="801677" rtl="0" eaLnBrk="1" latinLnBrk="1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402936" indent="-200419" algn="l" defTabSz="801677" rtl="0" eaLnBrk="1" latinLnBrk="1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803774" indent="-200419" algn="l" defTabSz="801677" rtl="0" eaLnBrk="1" latinLnBrk="1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204613" indent="-200419" algn="l" defTabSz="801677" rtl="0" eaLnBrk="1" latinLnBrk="1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605452" indent="-200419" algn="l" defTabSz="801677" rtl="0" eaLnBrk="1" latinLnBrk="1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006291" indent="-200419" algn="l" defTabSz="801677" rtl="0" eaLnBrk="1" latinLnBrk="1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407130" indent="-200419" algn="l" defTabSz="801677" rtl="0" eaLnBrk="1" latinLnBrk="1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801677" rtl="0" eaLnBrk="1" latinLnBrk="1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0839" algn="l" defTabSz="801677" rtl="0" eaLnBrk="1" latinLnBrk="1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1677" algn="l" defTabSz="801677" rtl="0" eaLnBrk="1" latinLnBrk="1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02517" algn="l" defTabSz="801677" rtl="0" eaLnBrk="1" latinLnBrk="1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03355" algn="l" defTabSz="801677" rtl="0" eaLnBrk="1" latinLnBrk="1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04194" algn="l" defTabSz="801677" rtl="0" eaLnBrk="1" latinLnBrk="1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05033" algn="l" defTabSz="801677" rtl="0" eaLnBrk="1" latinLnBrk="1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05872" algn="l" defTabSz="801677" rtl="0" eaLnBrk="1" latinLnBrk="1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06711" algn="l" defTabSz="801677" rtl="0" eaLnBrk="1" latinLnBrk="1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4.svg"/><Relationship Id="rId4" Type="http://schemas.openxmlformats.org/officeDocument/2006/relationships/image" Target="../media/image2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4.svg"/><Relationship Id="rId4" Type="http://schemas.openxmlformats.org/officeDocument/2006/relationships/image" Target="../media/image2.png"/><Relationship Id="rId9" Type="http://schemas.openxmlformats.org/officeDocument/2006/relationships/image" Target="../media/image8.sv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11" Type="http://schemas.openxmlformats.org/officeDocument/2006/relationships/image" Target="../media/image27.png"/><Relationship Id="rId10" Type="http://schemas.openxmlformats.org/officeDocument/2006/relationships/image" Target="../media/image26.png"/><Relationship Id="rId9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7" Type="http://schemas.openxmlformats.org/officeDocument/2006/relationships/image" Target="../media/image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4.svg"/><Relationship Id="rId9" Type="http://schemas.openxmlformats.org/officeDocument/2006/relationships/image" Target="../media/image8.sv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7" Type="http://schemas.openxmlformats.org/officeDocument/2006/relationships/image" Target="../media/image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4.svg"/><Relationship Id="rId9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4.svg"/><Relationship Id="rId4" Type="http://schemas.openxmlformats.org/officeDocument/2006/relationships/image" Target="../media/image2.png"/><Relationship Id="rId9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4.svg"/><Relationship Id="rId4" Type="http://schemas.openxmlformats.org/officeDocument/2006/relationships/image" Target="../media/image2.png"/><Relationship Id="rId9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"/><Relationship Id="rId7" Type="http://schemas.openxmlformats.org/officeDocument/2006/relationships/image" Target="../media/image6.t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9" Type="http://schemas.openxmlformats.org/officeDocument/2006/relationships/image" Target="../media/image8.t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7.sv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5" Type="http://schemas.openxmlformats.org/officeDocument/2006/relationships/image" Target="../media/image1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40E8AA38-5C7F-45C0-B216-F51A93D72C58}"/>
              </a:ext>
            </a:extLst>
          </p:cNvPr>
          <p:cNvCxnSpPr/>
          <p:nvPr/>
        </p:nvCxnSpPr>
        <p:spPr>
          <a:xfrm flipH="1">
            <a:off x="2698358" y="186649"/>
            <a:ext cx="1105623" cy="117278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xmlns="" id="{7CB94193-A560-4724-A0D6-EB4FDA65023D}"/>
              </a:ext>
            </a:extLst>
          </p:cNvPr>
          <p:cNvCxnSpPr/>
          <p:nvPr/>
        </p:nvCxnSpPr>
        <p:spPr>
          <a:xfrm flipH="1">
            <a:off x="8592546" y="336771"/>
            <a:ext cx="1105623" cy="117278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xmlns="" id="{91661114-F07E-44C5-85B9-7241CB226437}"/>
              </a:ext>
            </a:extLst>
          </p:cNvPr>
          <p:cNvCxnSpPr>
            <a:cxnSpLocks/>
          </p:cNvCxnSpPr>
          <p:nvPr/>
        </p:nvCxnSpPr>
        <p:spPr>
          <a:xfrm flipH="1">
            <a:off x="4555949" y="5440594"/>
            <a:ext cx="2461259" cy="261075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xmlns="" id="{C7B5EA4F-4B68-4FBF-B634-0CDF1A10BB08}"/>
              </a:ext>
            </a:extLst>
          </p:cNvPr>
          <p:cNvCxnSpPr>
            <a:cxnSpLocks/>
          </p:cNvCxnSpPr>
          <p:nvPr/>
        </p:nvCxnSpPr>
        <p:spPr>
          <a:xfrm flipH="1">
            <a:off x="2489435" y="1185040"/>
            <a:ext cx="624328" cy="66225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93FC4BD3-1BB6-4978-89CB-C6FA4EDDDE2A}"/>
              </a:ext>
            </a:extLst>
          </p:cNvPr>
          <p:cNvCxnSpPr>
            <a:cxnSpLocks/>
          </p:cNvCxnSpPr>
          <p:nvPr/>
        </p:nvCxnSpPr>
        <p:spPr>
          <a:xfrm flipH="1">
            <a:off x="-459853" y="3981966"/>
            <a:ext cx="770183" cy="81696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xmlns="" id="{811A95DD-EBCC-41CE-8C0E-BEA1A6C07230}"/>
              </a:ext>
            </a:extLst>
          </p:cNvPr>
          <p:cNvCxnSpPr>
            <a:cxnSpLocks/>
          </p:cNvCxnSpPr>
          <p:nvPr/>
        </p:nvCxnSpPr>
        <p:spPr>
          <a:xfrm flipH="1">
            <a:off x="1549700" y="5778709"/>
            <a:ext cx="459285" cy="487182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xmlns="" id="{E3C85BE1-30B2-4C72-AAA3-39F030365596}"/>
              </a:ext>
            </a:extLst>
          </p:cNvPr>
          <p:cNvCxnSpPr>
            <a:cxnSpLocks/>
          </p:cNvCxnSpPr>
          <p:nvPr/>
        </p:nvCxnSpPr>
        <p:spPr>
          <a:xfrm flipH="1">
            <a:off x="2699464" y="1259104"/>
            <a:ext cx="223436" cy="237008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래픽 8">
            <a:extLst>
              <a:ext uri="{FF2B5EF4-FFF2-40B4-BE49-F238E27FC236}">
                <a16:creationId xmlns:a16="http://schemas.microsoft.com/office/drawing/2014/main" xmlns="" id="{8DF58666-98FB-41F1-88C8-D96E58C17A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603200" y="-602300"/>
            <a:ext cx="1306390" cy="1385742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xmlns="" id="{E7545048-EF8C-4D29-937D-C16B4E5B37CF}"/>
              </a:ext>
            </a:extLst>
          </p:cNvPr>
          <p:cNvGrpSpPr/>
          <p:nvPr/>
        </p:nvGrpSpPr>
        <p:grpSpPr>
          <a:xfrm>
            <a:off x="967383" y="3611523"/>
            <a:ext cx="1027810" cy="994202"/>
            <a:chOff x="1059543" y="3377016"/>
            <a:chExt cx="1201788" cy="1095924"/>
          </a:xfrm>
          <a:gradFill>
            <a:gsLst>
              <a:gs pos="100000">
                <a:schemeClr val="bg1">
                  <a:lumMod val="85000"/>
                  <a:alpha val="30000"/>
                </a:schemeClr>
              </a:gs>
              <a:gs pos="29000">
                <a:schemeClr val="bg1">
                  <a:lumMod val="85000"/>
                  <a:alpha val="70000"/>
                </a:schemeClr>
              </a:gs>
            </a:gsLst>
            <a:lin ang="0" scaled="1"/>
          </a:gradFill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7730E80B-67BF-45EF-9E75-707C3BBBC4BE}"/>
                </a:ext>
              </a:extLst>
            </p:cNvPr>
            <p:cNvGrpSpPr/>
            <p:nvPr/>
          </p:nvGrpSpPr>
          <p:grpSpPr>
            <a:xfrm>
              <a:off x="1059543" y="3873261"/>
              <a:ext cx="1119925" cy="599679"/>
              <a:chOff x="1059543" y="3873261"/>
              <a:chExt cx="1847046" cy="989026"/>
            </a:xfrm>
            <a:grpFill/>
          </p:grpSpPr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xmlns="" id="{F66C1988-EEE5-4EFA-A682-20E9D50B3FCE}"/>
                  </a:ext>
                </a:extLst>
              </p:cNvPr>
              <p:cNvSpPr/>
              <p:nvPr/>
            </p:nvSpPr>
            <p:spPr>
              <a:xfrm rot="18900000">
                <a:off x="1059543" y="3873261"/>
                <a:ext cx="1838305" cy="41772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4" name="사각형: 둥근 모서리 13">
                <a:extLst>
                  <a:ext uri="{FF2B5EF4-FFF2-40B4-BE49-F238E27FC236}">
                    <a16:creationId xmlns:a16="http://schemas.microsoft.com/office/drawing/2014/main" xmlns="" id="{4D1BF936-191D-45C8-BA25-B3FBDD30C0D8}"/>
                  </a:ext>
                </a:extLst>
              </p:cNvPr>
              <p:cNvSpPr/>
              <p:nvPr/>
            </p:nvSpPr>
            <p:spPr>
              <a:xfrm rot="18900000">
                <a:off x="1068284" y="4444567"/>
                <a:ext cx="1838305" cy="41772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xmlns="" id="{AF8271D9-0469-4A1B-93F8-59611B3CE99D}"/>
                </a:ext>
              </a:extLst>
            </p:cNvPr>
            <p:cNvSpPr/>
            <p:nvPr/>
          </p:nvSpPr>
          <p:spPr>
            <a:xfrm rot="18900000">
              <a:off x="2031380" y="3377016"/>
              <a:ext cx="229951" cy="2093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xmlns="" id="{42613015-7491-4657-87D2-60CBD9C34A51}"/>
              </a:ext>
            </a:extLst>
          </p:cNvPr>
          <p:cNvGrpSpPr/>
          <p:nvPr/>
        </p:nvGrpSpPr>
        <p:grpSpPr>
          <a:xfrm rot="2136278">
            <a:off x="36406" y="1846650"/>
            <a:ext cx="433716" cy="459959"/>
            <a:chOff x="1973043" y="3562902"/>
            <a:chExt cx="551946" cy="551826"/>
          </a:xfrm>
          <a:solidFill>
            <a:schemeClr val="bg1">
              <a:lumMod val="75000"/>
            </a:schemeClr>
          </a:solidFill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xmlns="" id="{0CC946DF-A039-4B65-A004-92328BBF5C26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xmlns="" id="{18990928-1E2E-4E53-8D7F-2D5B7B5D9AE4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xmlns="" id="{1836FABC-4827-4FC3-B4EC-1777FED1067D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xmlns="" id="{1FF8C399-5D40-43B3-A31A-D5167546B6BC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xmlns="" id="{104E88DC-B2FF-4482-890E-FE4F3524699C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xmlns="" id="{4BE61177-C130-4B1E-990C-0BB2C45D1987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xmlns="" id="{C1437F33-885B-47B5-A051-73AFD1FA5F19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xmlns="" id="{82773F87-0709-418E-BFCC-5C53F2F2B443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xmlns="" id="{354DC978-0ADF-4C03-A84C-6AB171DD7DDF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xmlns="" id="{9B891B06-EF00-4F7A-A73C-B760A22A7F00}"/>
              </a:ext>
            </a:extLst>
          </p:cNvPr>
          <p:cNvCxnSpPr>
            <a:cxnSpLocks/>
          </p:cNvCxnSpPr>
          <p:nvPr/>
        </p:nvCxnSpPr>
        <p:spPr>
          <a:xfrm flipH="1">
            <a:off x="-478848" y="5951750"/>
            <a:ext cx="2461259" cy="261075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그룹 25">
            <a:extLst>
              <a:ext uri="{FF2B5EF4-FFF2-40B4-BE49-F238E27FC236}">
                <a16:creationId xmlns:a16="http://schemas.microsoft.com/office/drawing/2014/main" xmlns="" id="{FEC10367-57AF-44BB-A84E-E323721350F9}"/>
              </a:ext>
            </a:extLst>
          </p:cNvPr>
          <p:cNvGrpSpPr/>
          <p:nvPr/>
        </p:nvGrpSpPr>
        <p:grpSpPr>
          <a:xfrm rot="648341">
            <a:off x="3034513" y="6365966"/>
            <a:ext cx="476646" cy="505487"/>
            <a:chOff x="1973043" y="3562902"/>
            <a:chExt cx="551946" cy="551826"/>
          </a:xfrm>
          <a:solidFill>
            <a:srgbClr val="0094C9"/>
          </a:solidFill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xmlns="" id="{4F83A05E-A443-4189-BB68-957D1BC6A2B8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xmlns="" id="{0D200758-0ED5-4C8C-83C6-A1E62737A90F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xmlns="" id="{5DDDE20D-EDB1-4682-A3E6-BB0207EF70C0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xmlns="" id="{76223DE0-F7AD-4436-8627-BCD0C434CC26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xmlns="" id="{726B108E-855E-4C81-838D-14988CCC9D18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xmlns="" id="{2C8880DB-FA60-4AC2-8FD9-134FC1B30F70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xmlns="" id="{0E6A2170-DD73-4C86-B22C-DC3C84386953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xmlns="" id="{E1DE18A8-5CB0-4904-8E2F-3A79C361F26F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xmlns="" id="{977C57EB-355B-400F-860D-8260F7095A0D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xmlns="" id="{DF4B9587-DAE2-45A4-B4BB-FFF7923445A2}"/>
              </a:ext>
            </a:extLst>
          </p:cNvPr>
          <p:cNvGrpSpPr/>
          <p:nvPr/>
        </p:nvGrpSpPr>
        <p:grpSpPr>
          <a:xfrm rot="2700000">
            <a:off x="8621576" y="5898811"/>
            <a:ext cx="174320" cy="164302"/>
            <a:chOff x="1973043" y="3562902"/>
            <a:chExt cx="551946" cy="551826"/>
          </a:xfrm>
          <a:solidFill>
            <a:srgbClr val="57B761"/>
          </a:solidFill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xmlns="" id="{D95F95E1-B326-4803-B29B-176524690043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xmlns="" id="{4428666E-25AB-48E0-B963-A03570E5CF4F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xmlns="" id="{7297D5A5-CEB4-4C41-B23E-85BF9EAF8E86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xmlns="" id="{C3D25E94-67A2-418D-BD02-65FD01426225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xmlns="" id="{6BA56319-4B98-4570-8B38-7782475177F6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xmlns="" id="{D365D92A-183A-43E6-A7C3-A520521132BD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xmlns="" id="{7569F9B8-4664-4008-BE8F-4E534C518589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xmlns="" id="{2DA1FD37-FC01-4677-8DCD-09696D9C4307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xmlns="" id="{3C49BC08-52E0-46B3-B4CC-EC0A30E31430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46" name="그래픽 45">
            <a:extLst>
              <a:ext uri="{FF2B5EF4-FFF2-40B4-BE49-F238E27FC236}">
                <a16:creationId xmlns:a16="http://schemas.microsoft.com/office/drawing/2014/main" xmlns="" id="{F7F484DE-D50D-4E5B-A81D-A6FE949231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8512288" y="651866"/>
            <a:ext cx="282398" cy="299551"/>
          </a:xfrm>
          <a:prstGeom prst="rect">
            <a:avLst/>
          </a:prstGeom>
        </p:spPr>
      </p:pic>
      <p:pic>
        <p:nvPicPr>
          <p:cNvPr id="47" name="그래픽 46">
            <a:extLst>
              <a:ext uri="{FF2B5EF4-FFF2-40B4-BE49-F238E27FC236}">
                <a16:creationId xmlns:a16="http://schemas.microsoft.com/office/drawing/2014/main" xmlns="" id="{09A8DF38-F0B7-47B1-908E-F1A3CED25C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7755089" y="6389428"/>
            <a:ext cx="825472" cy="875612"/>
          </a:xfrm>
          <a:prstGeom prst="rect">
            <a:avLst/>
          </a:prstGeom>
        </p:spPr>
      </p:pic>
      <p:grpSp>
        <p:nvGrpSpPr>
          <p:cNvPr id="71" name="그룹 70">
            <a:extLst>
              <a:ext uri="{FF2B5EF4-FFF2-40B4-BE49-F238E27FC236}">
                <a16:creationId xmlns:a16="http://schemas.microsoft.com/office/drawing/2014/main" xmlns="" id="{6961AB03-DD00-4EB2-9C74-F3D209EC8DC0}"/>
              </a:ext>
            </a:extLst>
          </p:cNvPr>
          <p:cNvGrpSpPr/>
          <p:nvPr/>
        </p:nvGrpSpPr>
        <p:grpSpPr>
          <a:xfrm>
            <a:off x="7206399" y="-232579"/>
            <a:ext cx="343208" cy="364010"/>
            <a:chOff x="8426232" y="-256375"/>
            <a:chExt cx="401303" cy="401254"/>
          </a:xfrm>
        </p:grpSpPr>
        <p:sp>
          <p:nvSpPr>
            <p:cNvPr id="49" name="타원 48">
              <a:extLst>
                <a:ext uri="{FF2B5EF4-FFF2-40B4-BE49-F238E27FC236}">
                  <a16:creationId xmlns:a16="http://schemas.microsoft.com/office/drawing/2014/main" xmlns="" id="{282F1F50-7C9F-49D9-87E1-1369C457C605}"/>
                </a:ext>
              </a:extLst>
            </p:cNvPr>
            <p:cNvSpPr/>
            <p:nvPr/>
          </p:nvSpPr>
          <p:spPr>
            <a:xfrm rot="985771">
              <a:off x="8504972" y="-256375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xmlns="" id="{F3400C3D-8F90-4280-93B1-3DD75ED2961F}"/>
                </a:ext>
              </a:extLst>
            </p:cNvPr>
            <p:cNvSpPr/>
            <p:nvPr/>
          </p:nvSpPr>
          <p:spPr>
            <a:xfrm rot="985771">
              <a:off x="8638521" y="-21699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xmlns="" id="{EF2CD135-15EA-4D31-862F-A5452D1FF3F6}"/>
                </a:ext>
              </a:extLst>
            </p:cNvPr>
            <p:cNvSpPr/>
            <p:nvPr/>
          </p:nvSpPr>
          <p:spPr>
            <a:xfrm rot="985771">
              <a:off x="8772070" y="-17761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xmlns="" id="{57A4450A-3347-4297-886A-E998AA7F953C}"/>
                </a:ext>
              </a:extLst>
            </p:cNvPr>
            <p:cNvSpPr/>
            <p:nvPr/>
          </p:nvSpPr>
          <p:spPr>
            <a:xfrm rot="985771">
              <a:off x="8465602" y="-122861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xmlns="" id="{AF8BD738-A0F2-411B-BC26-FE740099FF21}"/>
                </a:ext>
              </a:extLst>
            </p:cNvPr>
            <p:cNvSpPr/>
            <p:nvPr/>
          </p:nvSpPr>
          <p:spPr>
            <a:xfrm rot="985771">
              <a:off x="8599151" y="-83480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xmlns="" id="{3D7831F8-4E45-4589-83A9-0EF9A225D647}"/>
                </a:ext>
              </a:extLst>
            </p:cNvPr>
            <p:cNvSpPr/>
            <p:nvPr/>
          </p:nvSpPr>
          <p:spPr>
            <a:xfrm rot="985771">
              <a:off x="8732700" y="-44100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xmlns="" id="{7B8CEC31-FF2C-4210-9581-397D2821E91A}"/>
                </a:ext>
              </a:extLst>
            </p:cNvPr>
            <p:cNvSpPr/>
            <p:nvPr/>
          </p:nvSpPr>
          <p:spPr>
            <a:xfrm rot="985771">
              <a:off x="8426232" y="10653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xmlns="" id="{6D1FDCCD-8187-4B89-A7E3-F6E8D3F8C8E1}"/>
                </a:ext>
              </a:extLst>
            </p:cNvPr>
            <p:cNvSpPr/>
            <p:nvPr/>
          </p:nvSpPr>
          <p:spPr>
            <a:xfrm rot="985771">
              <a:off x="8559781" y="50033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xmlns="" id="{0C99FF7A-5A3F-41E9-B92B-0B9CF96413E9}"/>
                </a:ext>
              </a:extLst>
            </p:cNvPr>
            <p:cNvSpPr/>
            <p:nvPr/>
          </p:nvSpPr>
          <p:spPr>
            <a:xfrm rot="985771">
              <a:off x="8693330" y="8941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58" name="그래픽 57">
            <a:extLst>
              <a:ext uri="{FF2B5EF4-FFF2-40B4-BE49-F238E27FC236}">
                <a16:creationId xmlns:a16="http://schemas.microsoft.com/office/drawing/2014/main" xmlns="" id="{43229744-34CB-4ACA-B7A7-42BC52B5651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4789908" y="5571422"/>
            <a:ext cx="358428" cy="380200"/>
          </a:xfrm>
          <a:prstGeom prst="rect">
            <a:avLst/>
          </a:prstGeom>
        </p:spPr>
      </p:pic>
      <p:sp>
        <p:nvSpPr>
          <p:cNvPr id="68" name="타원 67">
            <a:extLst>
              <a:ext uri="{FF2B5EF4-FFF2-40B4-BE49-F238E27FC236}">
                <a16:creationId xmlns:a16="http://schemas.microsoft.com/office/drawing/2014/main" xmlns="" id="{48B18F76-9A8B-46E4-A1D1-8752C8B8B2B9}"/>
              </a:ext>
            </a:extLst>
          </p:cNvPr>
          <p:cNvSpPr/>
          <p:nvPr/>
        </p:nvSpPr>
        <p:spPr>
          <a:xfrm rot="985771">
            <a:off x="5067100" y="5838256"/>
            <a:ext cx="99771" cy="105831"/>
          </a:xfrm>
          <a:prstGeom prst="ellipse">
            <a:avLst/>
          </a:prstGeom>
          <a:solidFill>
            <a:srgbClr val="0094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xmlns="" id="{915E7A9C-AC92-41EF-BFF3-4699BD2CC8F8}"/>
              </a:ext>
            </a:extLst>
          </p:cNvPr>
          <p:cNvSpPr txBox="1"/>
          <p:nvPr/>
        </p:nvSpPr>
        <p:spPr>
          <a:xfrm>
            <a:off x="3180183" y="2830309"/>
            <a:ext cx="5484075" cy="572379"/>
          </a:xfrm>
          <a:prstGeom prst="rect">
            <a:avLst/>
          </a:prstGeom>
          <a:noFill/>
        </p:spPr>
        <p:txBody>
          <a:bodyPr wrap="square" lIns="80165" tIns="40083" rIns="80165" bIns="40083" rtlCol="0">
            <a:spAutoFit/>
          </a:bodyPr>
          <a:lstStyle/>
          <a:p>
            <a:pPr algn="r"/>
            <a:r>
              <a:rPr lang="ko-KR" altLang="en-US" sz="3100" kern="0" spc="-263" dirty="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크라우드</a:t>
            </a:r>
            <a:r>
              <a:rPr lang="ko-KR" altLang="en-US" sz="3100" kern="0" spc="-263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3100" kern="0" spc="-263" dirty="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펀딩</a:t>
            </a:r>
            <a:r>
              <a:rPr lang="ko-KR" altLang="en-US" sz="3100" kern="0" spc="-263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서비스 사이트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xmlns="" id="{51F532D9-2892-4994-BC8E-388C68CC66AA}"/>
              </a:ext>
            </a:extLst>
          </p:cNvPr>
          <p:cNvSpPr/>
          <p:nvPr/>
        </p:nvSpPr>
        <p:spPr>
          <a:xfrm>
            <a:off x="4704814" y="3295360"/>
            <a:ext cx="3959443" cy="572379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pPr algn="r"/>
            <a:r>
              <a:rPr lang="en-US" altLang="ko-KR" sz="3100" kern="0" spc="-263" dirty="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2BC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SupporterS</a:t>
            </a:r>
            <a:endParaRPr lang="en-US" altLang="ko-KR" sz="3100" kern="0" spc="-263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0072BC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xmlns="" id="{12D345DB-4D02-4B85-9A8A-2EDCF8A87BEF}"/>
              </a:ext>
            </a:extLst>
          </p:cNvPr>
          <p:cNvSpPr/>
          <p:nvPr/>
        </p:nvSpPr>
        <p:spPr>
          <a:xfrm>
            <a:off x="5107638" y="3848021"/>
            <a:ext cx="3556620" cy="307130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pPr algn="r"/>
            <a:r>
              <a:rPr lang="en-US" altLang="ko-KR" sz="14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/  2019.10</a:t>
            </a:r>
            <a:endParaRPr lang="ko-KR" altLang="en-US" sz="140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xmlns="" id="{D5FA59D8-5C7D-4124-AB88-2A129A909425}"/>
              </a:ext>
            </a:extLst>
          </p:cNvPr>
          <p:cNvSpPr/>
          <p:nvPr/>
        </p:nvSpPr>
        <p:spPr>
          <a:xfrm rot="985771">
            <a:off x="6106340" y="3646432"/>
            <a:ext cx="147553" cy="156516"/>
          </a:xfrm>
          <a:prstGeom prst="ellipse">
            <a:avLst/>
          </a:prstGeom>
          <a:solidFill>
            <a:srgbClr val="007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solidFill>
                <a:srgbClr val="57B76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xmlns="" id="{55659F96-3066-45C9-ABF8-B411474050E0}"/>
              </a:ext>
            </a:extLst>
          </p:cNvPr>
          <p:cNvSpPr/>
          <p:nvPr/>
        </p:nvSpPr>
        <p:spPr>
          <a:xfrm rot="985771">
            <a:off x="6252114" y="3791826"/>
            <a:ext cx="75009" cy="79565"/>
          </a:xfrm>
          <a:prstGeom prst="ellipse">
            <a:avLst/>
          </a:prstGeom>
          <a:solidFill>
            <a:srgbClr val="007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solidFill>
                <a:srgbClr val="57B76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xmlns="" id="{E14741F3-4125-476C-AFB9-6DCDDC8BDA6F}"/>
              </a:ext>
            </a:extLst>
          </p:cNvPr>
          <p:cNvCxnSpPr>
            <a:cxnSpLocks/>
          </p:cNvCxnSpPr>
          <p:nvPr/>
        </p:nvCxnSpPr>
        <p:spPr>
          <a:xfrm flipH="1">
            <a:off x="4333727" y="4005061"/>
            <a:ext cx="3559847" cy="0"/>
          </a:xfrm>
          <a:prstGeom prst="line">
            <a:avLst/>
          </a:prstGeom>
          <a:ln w="57150">
            <a:solidFill>
              <a:srgbClr val="0072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xmlns="" id="{7AF3D4B4-3B70-4C31-A9C7-054E679D8988}"/>
              </a:ext>
            </a:extLst>
          </p:cNvPr>
          <p:cNvCxnSpPr>
            <a:cxnSpLocks/>
          </p:cNvCxnSpPr>
          <p:nvPr/>
        </p:nvCxnSpPr>
        <p:spPr>
          <a:xfrm flipH="1">
            <a:off x="4333726" y="2702849"/>
            <a:ext cx="4265362" cy="0"/>
          </a:xfrm>
          <a:prstGeom prst="line">
            <a:avLst/>
          </a:prstGeom>
          <a:ln w="57150">
            <a:solidFill>
              <a:srgbClr val="0094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xmlns="" id="{4AD97BD2-301D-45CE-92C3-A73C4E16FA03}"/>
              </a:ext>
            </a:extLst>
          </p:cNvPr>
          <p:cNvCxnSpPr>
            <a:cxnSpLocks/>
          </p:cNvCxnSpPr>
          <p:nvPr/>
        </p:nvCxnSpPr>
        <p:spPr>
          <a:xfrm flipH="1">
            <a:off x="4333726" y="2752978"/>
            <a:ext cx="4265362" cy="0"/>
          </a:xfrm>
          <a:prstGeom prst="line">
            <a:avLst/>
          </a:prstGeom>
          <a:ln w="15875">
            <a:solidFill>
              <a:srgbClr val="0094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직사각형 68">
            <a:extLst>
              <a:ext uri="{FF2B5EF4-FFF2-40B4-BE49-F238E27FC236}">
                <a16:creationId xmlns:a16="http://schemas.microsoft.com/office/drawing/2014/main" xmlns="" id="{12D345DB-4D02-4B85-9A8A-2EDCF8A87BEF}"/>
              </a:ext>
            </a:extLst>
          </p:cNvPr>
          <p:cNvSpPr/>
          <p:nvPr/>
        </p:nvSpPr>
        <p:spPr>
          <a:xfrm>
            <a:off x="5629559" y="6673669"/>
            <a:ext cx="3556620" cy="307130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pPr algn="r"/>
            <a:r>
              <a:rPr lang="en-US" altLang="ko-KR" sz="1400" spc="-132" dirty="0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PPT_Siro</a:t>
            </a:r>
            <a:endParaRPr lang="ko-KR" altLang="en-US" sz="140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07354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D6F32D2B-BEA6-4B54-983B-637A6F839849}"/>
              </a:ext>
            </a:extLst>
          </p:cNvPr>
          <p:cNvCxnSpPr>
            <a:cxnSpLocks/>
          </p:cNvCxnSpPr>
          <p:nvPr/>
        </p:nvCxnSpPr>
        <p:spPr>
          <a:xfrm>
            <a:off x="6003415" y="454439"/>
            <a:ext cx="3433030" cy="847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xmlns="" id="{C63A522B-2AE5-473B-83F1-EBAF6F69388A}"/>
              </a:ext>
            </a:extLst>
          </p:cNvPr>
          <p:cNvGrpSpPr/>
          <p:nvPr/>
        </p:nvGrpSpPr>
        <p:grpSpPr>
          <a:xfrm>
            <a:off x="6443020" y="306243"/>
            <a:ext cx="372838" cy="296394"/>
            <a:chOff x="7362947" y="337575"/>
            <a:chExt cx="435949" cy="326720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xmlns="" id="{20DEBE47-0B30-401A-AD70-E13166F0B9C2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xmlns="" id="{0FD7FFF8-BF62-47E4-ABC5-795C74180829}"/>
                </a:ext>
              </a:extLst>
            </p:cNvPr>
            <p:cNvSpPr/>
            <p:nvPr/>
          </p:nvSpPr>
          <p:spPr>
            <a:xfrm>
              <a:off x="7362947" y="366204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xmlns="" id="{276F7766-A7C9-4599-8283-2306F06D46C6}"/>
              </a:ext>
            </a:extLst>
          </p:cNvPr>
          <p:cNvGrpSpPr/>
          <p:nvPr/>
        </p:nvGrpSpPr>
        <p:grpSpPr>
          <a:xfrm>
            <a:off x="261877" y="188745"/>
            <a:ext cx="1741327" cy="674506"/>
            <a:chOff x="2099176" y="1714809"/>
            <a:chExt cx="2036085" cy="743518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xmlns="" id="{28537D9A-B3ED-4B39-8E8E-A04CBF59434E}"/>
                </a:ext>
              </a:extLst>
            </p:cNvPr>
            <p:cNvSpPr/>
            <p:nvPr/>
          </p:nvSpPr>
          <p:spPr>
            <a:xfrm>
              <a:off x="2099176" y="1782979"/>
              <a:ext cx="45719" cy="557213"/>
            </a:xfrm>
            <a:prstGeom prst="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xmlns="" id="{3E885BB7-66C2-45D4-AC3E-C3F9C0ABA13E}"/>
                </a:ext>
              </a:extLst>
            </p:cNvPr>
            <p:cNvSpPr/>
            <p:nvPr/>
          </p:nvSpPr>
          <p:spPr>
            <a:xfrm>
              <a:off x="2158683" y="1714809"/>
              <a:ext cx="1876746" cy="4580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프로젝트 </a:t>
              </a:r>
              <a:r>
                <a:rPr lang="ko-KR" altLang="en-US" sz="21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</a:t>
              </a:r>
              <a:r>
                <a:rPr lang="ko-KR" altLang="en-US" sz="2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계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xmlns="" id="{9BE22FCA-9239-4EAA-B2D0-03FB4027F209}"/>
                </a:ext>
              </a:extLst>
            </p:cNvPr>
            <p:cNvSpPr/>
            <p:nvPr/>
          </p:nvSpPr>
          <p:spPr>
            <a:xfrm>
              <a:off x="2159850" y="2051207"/>
              <a:ext cx="1975411" cy="4071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kern="0" spc="-132" dirty="0" err="1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SupporterS</a:t>
              </a:r>
              <a:r>
                <a:rPr lang="ko-KR" altLang="en-US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구</a:t>
              </a:r>
              <a:r>
                <a:rPr lang="ko-KR" altLang="en-US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상</a:t>
              </a: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59" name="타원 58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65" name="타원 64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68" name="타원 67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xmlns="" id="{67F172AD-EC68-45C1-BB3E-21D28B859FD0}"/>
              </a:ext>
            </a:extLst>
          </p:cNvPr>
          <p:cNvGrpSpPr/>
          <p:nvPr/>
        </p:nvGrpSpPr>
        <p:grpSpPr>
          <a:xfrm>
            <a:off x="6766071" y="306243"/>
            <a:ext cx="727123" cy="554908"/>
            <a:chOff x="7783355" y="337575"/>
            <a:chExt cx="850204" cy="611684"/>
          </a:xfrm>
        </p:grpSpPr>
        <p:sp>
          <p:nvSpPr>
            <p:cNvPr id="72" name="타원 71">
              <a:extLst>
                <a:ext uri="{FF2B5EF4-FFF2-40B4-BE49-F238E27FC236}">
                  <a16:creationId xmlns:a16="http://schemas.microsoft.com/office/drawing/2014/main" xmlns="" id="{0420BE0C-69AF-4819-A925-19205FA6DA81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xmlns="" id="{586ADC81-7523-4078-87B9-6A572168ACA3}"/>
                </a:ext>
              </a:extLst>
            </p:cNvPr>
            <p:cNvSpPr/>
            <p:nvPr/>
          </p:nvSpPr>
          <p:spPr>
            <a:xfrm>
              <a:off x="7949078" y="366091"/>
              <a:ext cx="518755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xmlns="" id="{FFD44E42-5F00-4B2D-B4AA-21D9254BC667}"/>
                </a:ext>
              </a:extLst>
            </p:cNvPr>
            <p:cNvSpPr/>
            <p:nvPr/>
          </p:nvSpPr>
          <p:spPr>
            <a:xfrm>
              <a:off x="7783355" y="694809"/>
              <a:ext cx="850204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Program </a:t>
              </a:r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설계</a:t>
              </a:r>
            </a:p>
          </p:txBody>
        </p: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76" name="타원 75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80" name="타원 79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xmlns="" id="{64DFC255-15C3-4B6F-8C14-411831042AA3}"/>
              </a:ext>
            </a:extLst>
          </p:cNvPr>
          <p:cNvGrpSpPr/>
          <p:nvPr/>
        </p:nvGrpSpPr>
        <p:grpSpPr>
          <a:xfrm>
            <a:off x="6894075" y="306243"/>
            <a:ext cx="461702" cy="296394"/>
            <a:chOff x="7933017" y="337575"/>
            <a:chExt cx="539854" cy="326720"/>
          </a:xfrm>
        </p:grpSpPr>
        <p:sp>
          <p:nvSpPr>
            <p:cNvPr id="84" name="타원 83">
              <a:extLst>
                <a:ext uri="{FF2B5EF4-FFF2-40B4-BE49-F238E27FC236}">
                  <a16:creationId xmlns:a16="http://schemas.microsoft.com/office/drawing/2014/main" xmlns="" id="{5C54E6E2-D9A4-4287-8F0A-42F2B1539E1E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xmlns="" id="{1C4A39E3-3801-4987-99DE-8889473F26D2}"/>
                </a:ext>
              </a:extLst>
            </p:cNvPr>
            <p:cNvSpPr/>
            <p:nvPr/>
          </p:nvSpPr>
          <p:spPr>
            <a:xfrm>
              <a:off x="7933017" y="366091"/>
              <a:ext cx="539854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87" name="그룹 86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88" name="타원 87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94" name="타원 93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99" name="직사각형 98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100" name="그룹 99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101" name="타원 100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xmlns="" id="{54B83E2C-25C3-4D14-B4EF-E8DF9983A1B3}"/>
              </a:ext>
            </a:extLst>
          </p:cNvPr>
          <p:cNvGrpSpPr/>
          <p:nvPr/>
        </p:nvGrpSpPr>
        <p:grpSpPr>
          <a:xfrm>
            <a:off x="6443019" y="306243"/>
            <a:ext cx="372838" cy="296394"/>
            <a:chOff x="7362946" y="337575"/>
            <a:chExt cx="435949" cy="326720"/>
          </a:xfrm>
        </p:grpSpPr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xmlns="" id="{C67B164A-AAF3-495D-84B7-5F267C898A38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6" name="직사각형 105">
              <a:extLst>
                <a:ext uri="{FF2B5EF4-FFF2-40B4-BE49-F238E27FC236}">
                  <a16:creationId xmlns:a16="http://schemas.microsoft.com/office/drawing/2014/main" xmlns="" id="{F8E96B3D-A2F8-44A9-9F3E-D1C18EA005A8}"/>
                </a:ext>
              </a:extLst>
            </p:cNvPr>
            <p:cNvSpPr/>
            <p:nvPr/>
          </p:nvSpPr>
          <p:spPr>
            <a:xfrm>
              <a:off x="7362946" y="354741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109" name="직사각형 108">
            <a:extLst>
              <a:ext uri="{FF2B5EF4-FFF2-40B4-BE49-F238E27FC236}">
                <a16:creationId xmlns:a16="http://schemas.microsoft.com/office/drawing/2014/main" xmlns="" id="{375EE9E2-7041-481B-B9CB-971E7276B7E3}"/>
              </a:ext>
            </a:extLst>
          </p:cNvPr>
          <p:cNvSpPr/>
          <p:nvPr/>
        </p:nvSpPr>
        <p:spPr>
          <a:xfrm>
            <a:off x="6409023" y="630319"/>
            <a:ext cx="45127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9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지향</a:t>
            </a:r>
            <a:r>
              <a:rPr lang="ko-KR" altLang="en-US" sz="9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</a:p>
        </p:txBody>
      </p:sp>
      <p:sp>
        <p:nvSpPr>
          <p:cNvPr id="111" name="사각형: 둥근 위쪽 모서리 73">
            <a:extLst>
              <a:ext uri="{FF2B5EF4-FFF2-40B4-BE49-F238E27FC236}">
                <a16:creationId xmlns:a16="http://schemas.microsoft.com/office/drawing/2014/main" xmlns="" id="{3B275A9B-A286-44A7-B6B0-6952762B6E3C}"/>
              </a:ext>
            </a:extLst>
          </p:cNvPr>
          <p:cNvSpPr/>
          <p:nvPr/>
        </p:nvSpPr>
        <p:spPr>
          <a:xfrm>
            <a:off x="586381" y="1292223"/>
            <a:ext cx="1530340" cy="30243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xmlns="" id="{F612EB28-4B01-4350-940E-EF6C5B4E5771}"/>
              </a:ext>
            </a:extLst>
          </p:cNvPr>
          <p:cNvSpPr/>
          <p:nvPr/>
        </p:nvSpPr>
        <p:spPr>
          <a:xfrm>
            <a:off x="792655" y="1298263"/>
            <a:ext cx="1069324" cy="296392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ko-KR" altLang="en-US" sz="14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설계</a:t>
            </a:r>
            <a:endParaRPr lang="ko-KR" altLang="en-US" sz="14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xmlns="" id="{5DF20BBC-5307-4424-8F5D-EA55B8B94DFF}"/>
              </a:ext>
            </a:extLst>
          </p:cNvPr>
          <p:cNvSpPr/>
          <p:nvPr/>
        </p:nvSpPr>
        <p:spPr>
          <a:xfrm>
            <a:off x="2267744" y="1221318"/>
            <a:ext cx="2435699" cy="450281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97E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초기</a:t>
            </a:r>
            <a:endParaRPr lang="en-US" altLang="ko-KR" sz="12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0097E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4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다방면의 설계로 기능과 설계를 정의</a:t>
            </a:r>
            <a:endParaRPr lang="ko-KR" altLang="en-US" sz="12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0074C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6" name="모서리가 둥근 직사각형 101">
            <a:extLst>
              <a:ext uri="{FF2B5EF4-FFF2-40B4-BE49-F238E27FC236}">
                <a16:creationId xmlns:a16="http://schemas.microsoft.com/office/drawing/2014/main" xmlns="" id="{8EE1B49C-9C4D-43C9-A3C9-AF3D8E48F69F}"/>
              </a:ext>
            </a:extLst>
          </p:cNvPr>
          <p:cNvSpPr/>
          <p:nvPr/>
        </p:nvSpPr>
        <p:spPr>
          <a:xfrm>
            <a:off x="586381" y="2685509"/>
            <a:ext cx="3768139" cy="2952328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 w="6350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5" name="모서리가 둥근 직사각형 101">
            <a:extLst>
              <a:ext uri="{FF2B5EF4-FFF2-40B4-BE49-F238E27FC236}">
                <a16:creationId xmlns:a16="http://schemas.microsoft.com/office/drawing/2014/main" xmlns="" id="{8EE1B49C-9C4D-43C9-A3C9-AF3D8E48F69F}"/>
              </a:ext>
            </a:extLst>
          </p:cNvPr>
          <p:cNvSpPr/>
          <p:nvPr/>
        </p:nvSpPr>
        <p:spPr>
          <a:xfrm>
            <a:off x="4665069" y="2685509"/>
            <a:ext cx="3758729" cy="2952328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635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7" name="사각형: 둥근 모서리 186">
            <a:extLst>
              <a:ext uri="{FF2B5EF4-FFF2-40B4-BE49-F238E27FC236}">
                <a16:creationId xmlns:a16="http://schemas.microsoft.com/office/drawing/2014/main" xmlns="" id="{B21DF74E-903D-43A9-B672-30ED413B03B8}"/>
              </a:ext>
            </a:extLst>
          </p:cNvPr>
          <p:cNvSpPr/>
          <p:nvPr/>
        </p:nvSpPr>
        <p:spPr>
          <a:xfrm>
            <a:off x="1417704" y="2202461"/>
            <a:ext cx="2020239" cy="356909"/>
          </a:xfrm>
          <a:prstGeom prst="roundRect">
            <a:avLst>
              <a:gd name="adj" fmla="val 22716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xmlns="" id="{11D59194-3762-4DD9-895B-2A1108B0691E}"/>
              </a:ext>
            </a:extLst>
          </p:cNvPr>
          <p:cNvSpPr/>
          <p:nvPr/>
        </p:nvSpPr>
        <p:spPr>
          <a:xfrm>
            <a:off x="1490436" y="2181978"/>
            <a:ext cx="1874774" cy="397874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pPr algn="ctr"/>
            <a:r>
              <a:rPr lang="en-US" altLang="ko-KR" sz="11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Flow Chart </a:t>
            </a:r>
            <a:r>
              <a:rPr lang="ko-KR" altLang="en-US" sz="11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설계</a:t>
            </a:r>
            <a:endParaRPr lang="en-US" altLang="ko-KR" sz="11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900" kern="0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kern="0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흐</a:t>
            </a:r>
            <a:r>
              <a:rPr lang="ko-KR" altLang="en-US" sz="900" kern="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름</a:t>
            </a:r>
            <a:r>
              <a:rPr lang="ko-KR" altLang="en-US" sz="900" kern="0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구상 단계</a:t>
            </a:r>
            <a:r>
              <a:rPr lang="en-US" altLang="ko-KR" sz="900" kern="0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kern="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7" name="사각형: 둥근 모서리 186">
            <a:extLst>
              <a:ext uri="{FF2B5EF4-FFF2-40B4-BE49-F238E27FC236}">
                <a16:creationId xmlns:a16="http://schemas.microsoft.com/office/drawing/2014/main" xmlns="" id="{B21DF74E-903D-43A9-B672-30ED413B03B8}"/>
              </a:ext>
            </a:extLst>
          </p:cNvPr>
          <p:cNvSpPr/>
          <p:nvPr/>
        </p:nvSpPr>
        <p:spPr>
          <a:xfrm>
            <a:off x="5619318" y="2141894"/>
            <a:ext cx="2020239" cy="356909"/>
          </a:xfrm>
          <a:prstGeom prst="roundRect">
            <a:avLst>
              <a:gd name="adj" fmla="val 22716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xmlns="" id="{11D59194-3762-4DD9-895B-2A1108B0691E}"/>
              </a:ext>
            </a:extLst>
          </p:cNvPr>
          <p:cNvSpPr/>
          <p:nvPr/>
        </p:nvSpPr>
        <p:spPr>
          <a:xfrm>
            <a:off x="5725653" y="2116936"/>
            <a:ext cx="1874774" cy="397874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pPr algn="ctr"/>
            <a:r>
              <a:rPr lang="en-US" altLang="ko-KR" sz="11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Function Check</a:t>
            </a:r>
            <a:endParaRPr lang="en-US" altLang="ko-KR" sz="11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900" kern="0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kern="0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 구상 단계</a:t>
            </a:r>
            <a:r>
              <a:rPr lang="en-US" altLang="ko-KR" sz="900" kern="0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kern="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84588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D6F32D2B-BEA6-4B54-983B-637A6F839849}"/>
              </a:ext>
            </a:extLst>
          </p:cNvPr>
          <p:cNvCxnSpPr>
            <a:cxnSpLocks/>
          </p:cNvCxnSpPr>
          <p:nvPr/>
        </p:nvCxnSpPr>
        <p:spPr>
          <a:xfrm>
            <a:off x="6003415" y="454439"/>
            <a:ext cx="3433030" cy="847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xmlns="" id="{C63A522B-2AE5-473B-83F1-EBAF6F69388A}"/>
              </a:ext>
            </a:extLst>
          </p:cNvPr>
          <p:cNvGrpSpPr/>
          <p:nvPr/>
        </p:nvGrpSpPr>
        <p:grpSpPr>
          <a:xfrm>
            <a:off x="6443020" y="306243"/>
            <a:ext cx="372838" cy="296394"/>
            <a:chOff x="7362947" y="337575"/>
            <a:chExt cx="435949" cy="326720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xmlns="" id="{20DEBE47-0B30-401A-AD70-E13166F0B9C2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xmlns="" id="{0FD7FFF8-BF62-47E4-ABC5-795C74180829}"/>
                </a:ext>
              </a:extLst>
            </p:cNvPr>
            <p:cNvSpPr/>
            <p:nvPr/>
          </p:nvSpPr>
          <p:spPr>
            <a:xfrm>
              <a:off x="7362947" y="366204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xmlns="" id="{276F7766-A7C9-4599-8283-2306F06D46C6}"/>
              </a:ext>
            </a:extLst>
          </p:cNvPr>
          <p:cNvGrpSpPr/>
          <p:nvPr/>
        </p:nvGrpSpPr>
        <p:grpSpPr>
          <a:xfrm>
            <a:off x="261877" y="188745"/>
            <a:ext cx="1741327" cy="674506"/>
            <a:chOff x="2099176" y="1714809"/>
            <a:chExt cx="2036085" cy="743518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xmlns="" id="{28537D9A-B3ED-4B39-8E8E-A04CBF59434E}"/>
                </a:ext>
              </a:extLst>
            </p:cNvPr>
            <p:cNvSpPr/>
            <p:nvPr/>
          </p:nvSpPr>
          <p:spPr>
            <a:xfrm>
              <a:off x="2099176" y="1782979"/>
              <a:ext cx="45719" cy="557213"/>
            </a:xfrm>
            <a:prstGeom prst="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xmlns="" id="{3E885BB7-66C2-45D4-AC3E-C3F9C0ABA13E}"/>
                </a:ext>
              </a:extLst>
            </p:cNvPr>
            <p:cNvSpPr/>
            <p:nvPr/>
          </p:nvSpPr>
          <p:spPr>
            <a:xfrm>
              <a:off x="2158683" y="1714809"/>
              <a:ext cx="1876746" cy="4580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프로젝트 </a:t>
              </a:r>
              <a:r>
                <a:rPr lang="ko-KR" altLang="en-US" sz="21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</a:t>
              </a:r>
              <a:r>
                <a:rPr lang="ko-KR" altLang="en-US" sz="2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계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xmlns="" id="{9BE22FCA-9239-4EAA-B2D0-03FB4027F209}"/>
                </a:ext>
              </a:extLst>
            </p:cNvPr>
            <p:cNvSpPr/>
            <p:nvPr/>
          </p:nvSpPr>
          <p:spPr>
            <a:xfrm>
              <a:off x="2159850" y="2051207"/>
              <a:ext cx="1975411" cy="4071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kern="0" spc="-132" dirty="0" err="1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SupporterS</a:t>
              </a:r>
              <a:r>
                <a:rPr lang="ko-KR" altLang="en-US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구</a:t>
              </a:r>
              <a:r>
                <a:rPr lang="ko-KR" altLang="en-US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상</a:t>
              </a: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59" name="타원 58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65" name="타원 64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68" name="타원 67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xmlns="" id="{67F172AD-EC68-45C1-BB3E-21D28B859FD0}"/>
              </a:ext>
            </a:extLst>
          </p:cNvPr>
          <p:cNvGrpSpPr/>
          <p:nvPr/>
        </p:nvGrpSpPr>
        <p:grpSpPr>
          <a:xfrm>
            <a:off x="6766071" y="306243"/>
            <a:ext cx="727123" cy="554908"/>
            <a:chOff x="7783355" y="337575"/>
            <a:chExt cx="850204" cy="611684"/>
          </a:xfrm>
        </p:grpSpPr>
        <p:sp>
          <p:nvSpPr>
            <p:cNvPr id="72" name="타원 71">
              <a:extLst>
                <a:ext uri="{FF2B5EF4-FFF2-40B4-BE49-F238E27FC236}">
                  <a16:creationId xmlns:a16="http://schemas.microsoft.com/office/drawing/2014/main" xmlns="" id="{0420BE0C-69AF-4819-A925-19205FA6DA81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xmlns="" id="{586ADC81-7523-4078-87B9-6A572168ACA3}"/>
                </a:ext>
              </a:extLst>
            </p:cNvPr>
            <p:cNvSpPr/>
            <p:nvPr/>
          </p:nvSpPr>
          <p:spPr>
            <a:xfrm>
              <a:off x="7949078" y="366091"/>
              <a:ext cx="518755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xmlns="" id="{FFD44E42-5F00-4B2D-B4AA-21D9254BC667}"/>
                </a:ext>
              </a:extLst>
            </p:cNvPr>
            <p:cNvSpPr/>
            <p:nvPr/>
          </p:nvSpPr>
          <p:spPr>
            <a:xfrm>
              <a:off x="7783355" y="694809"/>
              <a:ext cx="850204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Program </a:t>
              </a:r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설계</a:t>
              </a:r>
            </a:p>
          </p:txBody>
        </p: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76" name="타원 75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80" name="타원 79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xmlns="" id="{64DFC255-15C3-4B6F-8C14-411831042AA3}"/>
              </a:ext>
            </a:extLst>
          </p:cNvPr>
          <p:cNvGrpSpPr/>
          <p:nvPr/>
        </p:nvGrpSpPr>
        <p:grpSpPr>
          <a:xfrm>
            <a:off x="6894075" y="306243"/>
            <a:ext cx="461702" cy="296394"/>
            <a:chOff x="7933017" y="337575"/>
            <a:chExt cx="539854" cy="326720"/>
          </a:xfrm>
        </p:grpSpPr>
        <p:sp>
          <p:nvSpPr>
            <p:cNvPr id="84" name="타원 83">
              <a:extLst>
                <a:ext uri="{FF2B5EF4-FFF2-40B4-BE49-F238E27FC236}">
                  <a16:creationId xmlns:a16="http://schemas.microsoft.com/office/drawing/2014/main" xmlns="" id="{5C54E6E2-D9A4-4287-8F0A-42F2B1539E1E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xmlns="" id="{1C4A39E3-3801-4987-99DE-8889473F26D2}"/>
                </a:ext>
              </a:extLst>
            </p:cNvPr>
            <p:cNvSpPr/>
            <p:nvPr/>
          </p:nvSpPr>
          <p:spPr>
            <a:xfrm>
              <a:off x="7933017" y="366091"/>
              <a:ext cx="539854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87" name="그룹 86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88" name="타원 87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94" name="타원 93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99" name="직사각형 98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100" name="그룹 99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101" name="타원 100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xmlns="" id="{54B83E2C-25C3-4D14-B4EF-E8DF9983A1B3}"/>
              </a:ext>
            </a:extLst>
          </p:cNvPr>
          <p:cNvGrpSpPr/>
          <p:nvPr/>
        </p:nvGrpSpPr>
        <p:grpSpPr>
          <a:xfrm>
            <a:off x="6443019" y="306243"/>
            <a:ext cx="372838" cy="296394"/>
            <a:chOff x="7362946" y="337575"/>
            <a:chExt cx="435949" cy="326720"/>
          </a:xfrm>
        </p:grpSpPr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xmlns="" id="{C67B164A-AAF3-495D-84B7-5F267C898A38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6" name="직사각형 105">
              <a:extLst>
                <a:ext uri="{FF2B5EF4-FFF2-40B4-BE49-F238E27FC236}">
                  <a16:creationId xmlns:a16="http://schemas.microsoft.com/office/drawing/2014/main" xmlns="" id="{F8E96B3D-A2F8-44A9-9F3E-D1C18EA005A8}"/>
                </a:ext>
              </a:extLst>
            </p:cNvPr>
            <p:cNvSpPr/>
            <p:nvPr/>
          </p:nvSpPr>
          <p:spPr>
            <a:xfrm>
              <a:off x="7362946" y="354741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109" name="직사각형 108">
            <a:extLst>
              <a:ext uri="{FF2B5EF4-FFF2-40B4-BE49-F238E27FC236}">
                <a16:creationId xmlns:a16="http://schemas.microsoft.com/office/drawing/2014/main" xmlns="" id="{375EE9E2-7041-481B-B9CB-971E7276B7E3}"/>
              </a:ext>
            </a:extLst>
          </p:cNvPr>
          <p:cNvSpPr/>
          <p:nvPr/>
        </p:nvSpPr>
        <p:spPr>
          <a:xfrm>
            <a:off x="6409023" y="630319"/>
            <a:ext cx="45127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9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지향</a:t>
            </a:r>
            <a:r>
              <a:rPr lang="ko-KR" altLang="en-US" sz="9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</a:p>
        </p:txBody>
      </p:sp>
      <p:sp>
        <p:nvSpPr>
          <p:cNvPr id="111" name="사각형: 둥근 위쪽 모서리 73">
            <a:extLst>
              <a:ext uri="{FF2B5EF4-FFF2-40B4-BE49-F238E27FC236}">
                <a16:creationId xmlns:a16="http://schemas.microsoft.com/office/drawing/2014/main" xmlns="" id="{3B275A9B-A286-44A7-B6B0-6952762B6E3C}"/>
              </a:ext>
            </a:extLst>
          </p:cNvPr>
          <p:cNvSpPr/>
          <p:nvPr/>
        </p:nvSpPr>
        <p:spPr>
          <a:xfrm>
            <a:off x="586381" y="1292223"/>
            <a:ext cx="1530340" cy="30243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xmlns="" id="{F612EB28-4B01-4350-940E-EF6C5B4E5771}"/>
              </a:ext>
            </a:extLst>
          </p:cNvPr>
          <p:cNvSpPr/>
          <p:nvPr/>
        </p:nvSpPr>
        <p:spPr>
          <a:xfrm>
            <a:off x="792655" y="1298263"/>
            <a:ext cx="1069324" cy="296392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ko-KR" altLang="en-US" sz="14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설계</a:t>
            </a:r>
            <a:endParaRPr lang="ko-KR" altLang="en-US" sz="14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xmlns="" id="{5DF20BBC-5307-4424-8F5D-EA55B8B94DFF}"/>
              </a:ext>
            </a:extLst>
          </p:cNvPr>
          <p:cNvSpPr/>
          <p:nvPr/>
        </p:nvSpPr>
        <p:spPr>
          <a:xfrm>
            <a:off x="2267744" y="1221318"/>
            <a:ext cx="2435699" cy="450281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97E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초기</a:t>
            </a:r>
            <a:endParaRPr lang="en-US" altLang="ko-KR" sz="12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0097E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4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다방면의 설계로 기능과 설계를 정의</a:t>
            </a:r>
            <a:endParaRPr lang="ko-KR" altLang="en-US" sz="12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0074C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6" name="모서리가 둥근 직사각형 101">
            <a:extLst>
              <a:ext uri="{FF2B5EF4-FFF2-40B4-BE49-F238E27FC236}">
                <a16:creationId xmlns:a16="http://schemas.microsoft.com/office/drawing/2014/main" xmlns="" id="{8EE1B49C-9C4D-43C9-A3C9-AF3D8E48F69F}"/>
              </a:ext>
            </a:extLst>
          </p:cNvPr>
          <p:cNvSpPr/>
          <p:nvPr/>
        </p:nvSpPr>
        <p:spPr>
          <a:xfrm>
            <a:off x="586381" y="2685509"/>
            <a:ext cx="3768139" cy="2952328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 w="6350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5" name="모서리가 둥근 직사각형 101">
            <a:extLst>
              <a:ext uri="{FF2B5EF4-FFF2-40B4-BE49-F238E27FC236}">
                <a16:creationId xmlns:a16="http://schemas.microsoft.com/office/drawing/2014/main" xmlns="" id="{8EE1B49C-9C4D-43C9-A3C9-AF3D8E48F69F}"/>
              </a:ext>
            </a:extLst>
          </p:cNvPr>
          <p:cNvSpPr/>
          <p:nvPr/>
        </p:nvSpPr>
        <p:spPr>
          <a:xfrm>
            <a:off x="4665069" y="2685509"/>
            <a:ext cx="3758729" cy="2952328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635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7" name="사각형: 둥근 모서리 186">
            <a:extLst>
              <a:ext uri="{FF2B5EF4-FFF2-40B4-BE49-F238E27FC236}">
                <a16:creationId xmlns:a16="http://schemas.microsoft.com/office/drawing/2014/main" xmlns="" id="{B21DF74E-903D-43A9-B672-30ED413B03B8}"/>
              </a:ext>
            </a:extLst>
          </p:cNvPr>
          <p:cNvSpPr/>
          <p:nvPr/>
        </p:nvSpPr>
        <p:spPr>
          <a:xfrm>
            <a:off x="1417704" y="2202461"/>
            <a:ext cx="2020239" cy="356909"/>
          </a:xfrm>
          <a:prstGeom prst="roundRect">
            <a:avLst>
              <a:gd name="adj" fmla="val 22716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xmlns="" id="{11D59194-3762-4DD9-895B-2A1108B0691E}"/>
              </a:ext>
            </a:extLst>
          </p:cNvPr>
          <p:cNvSpPr/>
          <p:nvPr/>
        </p:nvSpPr>
        <p:spPr>
          <a:xfrm>
            <a:off x="1490436" y="2181978"/>
            <a:ext cx="1874774" cy="397874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pPr algn="ctr"/>
            <a:r>
              <a:rPr lang="en-US" altLang="ko-KR" sz="11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DB TABLE </a:t>
            </a:r>
            <a:r>
              <a:rPr lang="ko-KR" altLang="en-US" sz="11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설계</a:t>
            </a:r>
            <a:endParaRPr lang="en-US" altLang="ko-KR" sz="11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900" kern="0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kern="0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 설계 단계</a:t>
            </a:r>
            <a:r>
              <a:rPr lang="en-US" altLang="ko-KR" sz="900" kern="0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kern="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7" name="사각형: 둥근 모서리 186">
            <a:extLst>
              <a:ext uri="{FF2B5EF4-FFF2-40B4-BE49-F238E27FC236}">
                <a16:creationId xmlns:a16="http://schemas.microsoft.com/office/drawing/2014/main" xmlns="" id="{B21DF74E-903D-43A9-B672-30ED413B03B8}"/>
              </a:ext>
            </a:extLst>
          </p:cNvPr>
          <p:cNvSpPr/>
          <p:nvPr/>
        </p:nvSpPr>
        <p:spPr>
          <a:xfrm>
            <a:off x="5619318" y="2141894"/>
            <a:ext cx="2020239" cy="356909"/>
          </a:xfrm>
          <a:prstGeom prst="roundRect">
            <a:avLst>
              <a:gd name="adj" fmla="val 22716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xmlns="" id="{11D59194-3762-4DD9-895B-2A1108B0691E}"/>
              </a:ext>
            </a:extLst>
          </p:cNvPr>
          <p:cNvSpPr/>
          <p:nvPr/>
        </p:nvSpPr>
        <p:spPr>
          <a:xfrm>
            <a:off x="5725653" y="2116936"/>
            <a:ext cx="1874774" cy="397874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pPr algn="ctr"/>
            <a:r>
              <a:rPr lang="en-US" altLang="ko-KR" sz="11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USE CASE</a:t>
            </a:r>
            <a:endParaRPr lang="en-US" altLang="ko-KR" sz="11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900" kern="0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kern="0" dirty="0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유스케이스</a:t>
            </a:r>
            <a:r>
              <a:rPr lang="ko-KR" altLang="en-US" sz="900" kern="0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구상 단계</a:t>
            </a:r>
            <a:r>
              <a:rPr lang="en-US" altLang="ko-KR" sz="900" kern="0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kern="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03907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D6F32D2B-BEA6-4B54-983B-637A6F839849}"/>
              </a:ext>
            </a:extLst>
          </p:cNvPr>
          <p:cNvCxnSpPr>
            <a:cxnSpLocks/>
          </p:cNvCxnSpPr>
          <p:nvPr/>
        </p:nvCxnSpPr>
        <p:spPr>
          <a:xfrm>
            <a:off x="6003415" y="454439"/>
            <a:ext cx="3433030" cy="847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xmlns="" id="{C63A522B-2AE5-473B-83F1-EBAF6F69388A}"/>
              </a:ext>
            </a:extLst>
          </p:cNvPr>
          <p:cNvGrpSpPr/>
          <p:nvPr/>
        </p:nvGrpSpPr>
        <p:grpSpPr>
          <a:xfrm>
            <a:off x="6443020" y="306243"/>
            <a:ext cx="372838" cy="296394"/>
            <a:chOff x="7362947" y="337575"/>
            <a:chExt cx="435949" cy="326720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xmlns="" id="{20DEBE47-0B30-401A-AD70-E13166F0B9C2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xmlns="" id="{0FD7FFF8-BF62-47E4-ABC5-795C74180829}"/>
                </a:ext>
              </a:extLst>
            </p:cNvPr>
            <p:cNvSpPr/>
            <p:nvPr/>
          </p:nvSpPr>
          <p:spPr>
            <a:xfrm>
              <a:off x="7362947" y="366204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xmlns="" id="{276F7766-A7C9-4599-8283-2306F06D46C6}"/>
              </a:ext>
            </a:extLst>
          </p:cNvPr>
          <p:cNvGrpSpPr/>
          <p:nvPr/>
        </p:nvGrpSpPr>
        <p:grpSpPr>
          <a:xfrm>
            <a:off x="261876" y="188745"/>
            <a:ext cx="2513591" cy="674506"/>
            <a:chOff x="2099176" y="1714809"/>
            <a:chExt cx="2939075" cy="743518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xmlns="" id="{28537D9A-B3ED-4B39-8E8E-A04CBF59434E}"/>
                </a:ext>
              </a:extLst>
            </p:cNvPr>
            <p:cNvSpPr/>
            <p:nvPr/>
          </p:nvSpPr>
          <p:spPr>
            <a:xfrm>
              <a:off x="2099176" y="1782979"/>
              <a:ext cx="45719" cy="557213"/>
            </a:xfrm>
            <a:prstGeom prst="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xmlns="" id="{3E885BB7-66C2-45D4-AC3E-C3F9C0ABA13E}"/>
                </a:ext>
              </a:extLst>
            </p:cNvPr>
            <p:cNvSpPr/>
            <p:nvPr/>
          </p:nvSpPr>
          <p:spPr>
            <a:xfrm>
              <a:off x="2158683" y="1714809"/>
              <a:ext cx="1876748" cy="4580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프로젝트 </a:t>
              </a:r>
              <a:r>
                <a:rPr lang="ko-KR" altLang="en-US" sz="21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</a:t>
              </a:r>
              <a:r>
                <a:rPr lang="ko-KR" altLang="en-US" sz="2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계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xmlns="" id="{9BE22FCA-9239-4EAA-B2D0-03FB4027F209}"/>
                </a:ext>
              </a:extLst>
            </p:cNvPr>
            <p:cNvSpPr/>
            <p:nvPr/>
          </p:nvSpPr>
          <p:spPr>
            <a:xfrm>
              <a:off x="2159851" y="2051207"/>
              <a:ext cx="2878400" cy="4071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kern="0" spc="-132" dirty="0" err="1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SupporterS</a:t>
              </a:r>
              <a:r>
                <a:rPr lang="ko-KR" altLang="en-US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데이터베이스</a:t>
              </a:r>
              <a:endParaRPr lang="ko-KR" altLang="en-US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59" name="타원 58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65" name="타원 64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68" name="타원 67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xmlns="" id="{67F172AD-EC68-45C1-BB3E-21D28B859FD0}"/>
              </a:ext>
            </a:extLst>
          </p:cNvPr>
          <p:cNvGrpSpPr/>
          <p:nvPr/>
        </p:nvGrpSpPr>
        <p:grpSpPr>
          <a:xfrm>
            <a:off x="6766071" y="306243"/>
            <a:ext cx="727123" cy="554908"/>
            <a:chOff x="7783355" y="337575"/>
            <a:chExt cx="850204" cy="611684"/>
          </a:xfrm>
        </p:grpSpPr>
        <p:sp>
          <p:nvSpPr>
            <p:cNvPr id="72" name="타원 71">
              <a:extLst>
                <a:ext uri="{FF2B5EF4-FFF2-40B4-BE49-F238E27FC236}">
                  <a16:creationId xmlns:a16="http://schemas.microsoft.com/office/drawing/2014/main" xmlns="" id="{0420BE0C-69AF-4819-A925-19205FA6DA81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xmlns="" id="{586ADC81-7523-4078-87B9-6A572168ACA3}"/>
                </a:ext>
              </a:extLst>
            </p:cNvPr>
            <p:cNvSpPr/>
            <p:nvPr/>
          </p:nvSpPr>
          <p:spPr>
            <a:xfrm>
              <a:off x="7949078" y="366091"/>
              <a:ext cx="518755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xmlns="" id="{FFD44E42-5F00-4B2D-B4AA-21D9254BC667}"/>
                </a:ext>
              </a:extLst>
            </p:cNvPr>
            <p:cNvSpPr/>
            <p:nvPr/>
          </p:nvSpPr>
          <p:spPr>
            <a:xfrm>
              <a:off x="7783355" y="694809"/>
              <a:ext cx="850204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Program </a:t>
              </a:r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설계</a:t>
              </a:r>
            </a:p>
          </p:txBody>
        </p: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76" name="타원 75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80" name="타원 79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xmlns="" id="{64DFC255-15C3-4B6F-8C14-411831042AA3}"/>
              </a:ext>
            </a:extLst>
          </p:cNvPr>
          <p:cNvGrpSpPr/>
          <p:nvPr/>
        </p:nvGrpSpPr>
        <p:grpSpPr>
          <a:xfrm>
            <a:off x="6894075" y="306243"/>
            <a:ext cx="461702" cy="296394"/>
            <a:chOff x="7933017" y="337575"/>
            <a:chExt cx="539854" cy="326720"/>
          </a:xfrm>
        </p:grpSpPr>
        <p:sp>
          <p:nvSpPr>
            <p:cNvPr id="84" name="타원 83">
              <a:extLst>
                <a:ext uri="{FF2B5EF4-FFF2-40B4-BE49-F238E27FC236}">
                  <a16:creationId xmlns:a16="http://schemas.microsoft.com/office/drawing/2014/main" xmlns="" id="{5C54E6E2-D9A4-4287-8F0A-42F2B1539E1E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xmlns="" id="{1C4A39E3-3801-4987-99DE-8889473F26D2}"/>
                </a:ext>
              </a:extLst>
            </p:cNvPr>
            <p:cNvSpPr/>
            <p:nvPr/>
          </p:nvSpPr>
          <p:spPr>
            <a:xfrm>
              <a:off x="7933017" y="366091"/>
              <a:ext cx="539854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87" name="그룹 86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88" name="타원 87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94" name="타원 93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99" name="직사각형 98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100" name="그룹 99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101" name="타원 100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xmlns="" id="{54B83E2C-25C3-4D14-B4EF-E8DF9983A1B3}"/>
              </a:ext>
            </a:extLst>
          </p:cNvPr>
          <p:cNvGrpSpPr/>
          <p:nvPr/>
        </p:nvGrpSpPr>
        <p:grpSpPr>
          <a:xfrm>
            <a:off x="6443019" y="306243"/>
            <a:ext cx="372838" cy="296394"/>
            <a:chOff x="7362946" y="337575"/>
            <a:chExt cx="435949" cy="326720"/>
          </a:xfrm>
        </p:grpSpPr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xmlns="" id="{C67B164A-AAF3-495D-84B7-5F267C898A38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6" name="직사각형 105">
              <a:extLst>
                <a:ext uri="{FF2B5EF4-FFF2-40B4-BE49-F238E27FC236}">
                  <a16:creationId xmlns:a16="http://schemas.microsoft.com/office/drawing/2014/main" xmlns="" id="{F8E96B3D-A2F8-44A9-9F3E-D1C18EA005A8}"/>
                </a:ext>
              </a:extLst>
            </p:cNvPr>
            <p:cNvSpPr/>
            <p:nvPr/>
          </p:nvSpPr>
          <p:spPr>
            <a:xfrm>
              <a:off x="7362946" y="354741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109" name="직사각형 108">
            <a:extLst>
              <a:ext uri="{FF2B5EF4-FFF2-40B4-BE49-F238E27FC236}">
                <a16:creationId xmlns:a16="http://schemas.microsoft.com/office/drawing/2014/main" xmlns="" id="{375EE9E2-7041-481B-B9CB-971E7276B7E3}"/>
              </a:ext>
            </a:extLst>
          </p:cNvPr>
          <p:cNvSpPr/>
          <p:nvPr/>
        </p:nvSpPr>
        <p:spPr>
          <a:xfrm>
            <a:off x="6409023" y="630319"/>
            <a:ext cx="45127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9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지향</a:t>
            </a:r>
            <a:r>
              <a:rPr lang="ko-KR" altLang="en-US" sz="9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</a:p>
        </p:txBody>
      </p:sp>
      <p:pic>
        <p:nvPicPr>
          <p:cNvPr id="1026" name="Picture 2" descr="C:\Users\Guung\Desktop\새 폴더 Good Dev\GoodDeV Final Document_日 복사본\5)ER_DIer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29" b="-666"/>
          <a:stretch/>
        </p:blipFill>
        <p:spPr bwMode="auto">
          <a:xfrm>
            <a:off x="556500" y="1817913"/>
            <a:ext cx="7994063" cy="4147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1" name="사각형: 둥근 위쪽 모서리 73">
            <a:extLst>
              <a:ext uri="{FF2B5EF4-FFF2-40B4-BE49-F238E27FC236}">
                <a16:creationId xmlns:a16="http://schemas.microsoft.com/office/drawing/2014/main" xmlns="" id="{3B275A9B-A286-44A7-B6B0-6952762B6E3C}"/>
              </a:ext>
            </a:extLst>
          </p:cNvPr>
          <p:cNvSpPr/>
          <p:nvPr/>
        </p:nvSpPr>
        <p:spPr>
          <a:xfrm>
            <a:off x="586381" y="1292223"/>
            <a:ext cx="1530340" cy="30243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xmlns="" id="{F612EB28-4B01-4350-940E-EF6C5B4E5771}"/>
              </a:ext>
            </a:extLst>
          </p:cNvPr>
          <p:cNvSpPr/>
          <p:nvPr/>
        </p:nvSpPr>
        <p:spPr>
          <a:xfrm>
            <a:off x="760883" y="1298263"/>
            <a:ext cx="1132867" cy="296392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en-US" altLang="ko-KR" sz="14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ER - </a:t>
            </a:r>
            <a:r>
              <a:rPr lang="en-US" altLang="ko-KR" sz="1400" kern="0" spc="-132" dirty="0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DierGram</a:t>
            </a:r>
            <a:endParaRPr lang="ko-KR" altLang="en-US" sz="14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xmlns="" id="{5DF20BBC-5307-4424-8F5D-EA55B8B94DFF}"/>
              </a:ext>
            </a:extLst>
          </p:cNvPr>
          <p:cNvSpPr/>
          <p:nvPr/>
        </p:nvSpPr>
        <p:spPr>
          <a:xfrm>
            <a:off x="2267744" y="1221318"/>
            <a:ext cx="2435699" cy="450281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97E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유연한 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97E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DB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97E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테이블</a:t>
            </a:r>
            <a:endParaRPr lang="en-US" altLang="ko-KR" sz="12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0097E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4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4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4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17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4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 이상의  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4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DB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4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전 플랫폼을 관리</a:t>
            </a:r>
            <a:endParaRPr lang="ko-KR" altLang="en-US" sz="12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0074C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67393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D6F32D2B-BEA6-4B54-983B-637A6F839849}"/>
              </a:ext>
            </a:extLst>
          </p:cNvPr>
          <p:cNvCxnSpPr>
            <a:cxnSpLocks/>
          </p:cNvCxnSpPr>
          <p:nvPr/>
        </p:nvCxnSpPr>
        <p:spPr>
          <a:xfrm>
            <a:off x="6003415" y="454439"/>
            <a:ext cx="3433030" cy="847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xmlns="" id="{C63A522B-2AE5-473B-83F1-EBAF6F69388A}"/>
              </a:ext>
            </a:extLst>
          </p:cNvPr>
          <p:cNvGrpSpPr/>
          <p:nvPr/>
        </p:nvGrpSpPr>
        <p:grpSpPr>
          <a:xfrm>
            <a:off x="6443020" y="306243"/>
            <a:ext cx="372838" cy="296394"/>
            <a:chOff x="7362947" y="337575"/>
            <a:chExt cx="435949" cy="326720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xmlns="" id="{20DEBE47-0B30-401A-AD70-E13166F0B9C2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xmlns="" id="{0FD7FFF8-BF62-47E4-ABC5-795C74180829}"/>
                </a:ext>
              </a:extLst>
            </p:cNvPr>
            <p:cNvSpPr/>
            <p:nvPr/>
          </p:nvSpPr>
          <p:spPr>
            <a:xfrm>
              <a:off x="7362947" y="366204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xmlns="" id="{276F7766-A7C9-4599-8283-2306F06D46C6}"/>
              </a:ext>
            </a:extLst>
          </p:cNvPr>
          <p:cNvGrpSpPr/>
          <p:nvPr/>
        </p:nvGrpSpPr>
        <p:grpSpPr>
          <a:xfrm>
            <a:off x="261877" y="188745"/>
            <a:ext cx="2315331" cy="674506"/>
            <a:chOff x="2099176" y="1714809"/>
            <a:chExt cx="2707252" cy="743518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xmlns="" id="{28537D9A-B3ED-4B39-8E8E-A04CBF59434E}"/>
                </a:ext>
              </a:extLst>
            </p:cNvPr>
            <p:cNvSpPr/>
            <p:nvPr/>
          </p:nvSpPr>
          <p:spPr>
            <a:xfrm>
              <a:off x="2099176" y="1782979"/>
              <a:ext cx="45719" cy="557213"/>
            </a:xfrm>
            <a:prstGeom prst="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xmlns="" id="{3E885BB7-66C2-45D4-AC3E-C3F9C0ABA13E}"/>
                </a:ext>
              </a:extLst>
            </p:cNvPr>
            <p:cNvSpPr/>
            <p:nvPr/>
          </p:nvSpPr>
          <p:spPr>
            <a:xfrm>
              <a:off x="2158683" y="1714809"/>
              <a:ext cx="1876746" cy="4580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프로젝트 </a:t>
              </a:r>
              <a:r>
                <a:rPr lang="ko-KR" altLang="en-US" sz="21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</a:t>
              </a:r>
              <a:r>
                <a:rPr lang="ko-KR" altLang="en-US" sz="2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계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xmlns="" id="{9BE22FCA-9239-4EAA-B2D0-03FB4027F209}"/>
                </a:ext>
              </a:extLst>
            </p:cNvPr>
            <p:cNvSpPr/>
            <p:nvPr/>
          </p:nvSpPr>
          <p:spPr>
            <a:xfrm>
              <a:off x="2159850" y="2051207"/>
              <a:ext cx="2646578" cy="4071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kern="0" spc="-132" dirty="0" err="1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SupporterS</a:t>
              </a:r>
              <a:r>
                <a:rPr lang="ko-KR" altLang="en-US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en-US" altLang="ko-KR" kern="0" spc="-132" dirty="0" err="1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FrontView</a:t>
              </a:r>
              <a:endParaRPr lang="ko-KR" altLang="en-US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59" name="타원 58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65" name="타원 64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68" name="타원 67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xmlns="" id="{67F172AD-EC68-45C1-BB3E-21D28B859FD0}"/>
              </a:ext>
            </a:extLst>
          </p:cNvPr>
          <p:cNvGrpSpPr/>
          <p:nvPr/>
        </p:nvGrpSpPr>
        <p:grpSpPr>
          <a:xfrm>
            <a:off x="6766071" y="306243"/>
            <a:ext cx="727123" cy="554908"/>
            <a:chOff x="7783355" y="337575"/>
            <a:chExt cx="850204" cy="611684"/>
          </a:xfrm>
        </p:grpSpPr>
        <p:sp>
          <p:nvSpPr>
            <p:cNvPr id="72" name="타원 71">
              <a:extLst>
                <a:ext uri="{FF2B5EF4-FFF2-40B4-BE49-F238E27FC236}">
                  <a16:creationId xmlns:a16="http://schemas.microsoft.com/office/drawing/2014/main" xmlns="" id="{0420BE0C-69AF-4819-A925-19205FA6DA81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xmlns="" id="{586ADC81-7523-4078-87B9-6A572168ACA3}"/>
                </a:ext>
              </a:extLst>
            </p:cNvPr>
            <p:cNvSpPr/>
            <p:nvPr/>
          </p:nvSpPr>
          <p:spPr>
            <a:xfrm>
              <a:off x="7949078" y="366091"/>
              <a:ext cx="518755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xmlns="" id="{FFD44E42-5F00-4B2D-B4AA-21D9254BC667}"/>
                </a:ext>
              </a:extLst>
            </p:cNvPr>
            <p:cNvSpPr/>
            <p:nvPr/>
          </p:nvSpPr>
          <p:spPr>
            <a:xfrm>
              <a:off x="7783355" y="694809"/>
              <a:ext cx="850204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Program </a:t>
              </a:r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설계</a:t>
              </a:r>
            </a:p>
          </p:txBody>
        </p: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76" name="타원 75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80" name="타원 79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xmlns="" id="{64DFC255-15C3-4B6F-8C14-411831042AA3}"/>
              </a:ext>
            </a:extLst>
          </p:cNvPr>
          <p:cNvGrpSpPr/>
          <p:nvPr/>
        </p:nvGrpSpPr>
        <p:grpSpPr>
          <a:xfrm>
            <a:off x="6894075" y="306243"/>
            <a:ext cx="461702" cy="296394"/>
            <a:chOff x="7933017" y="337575"/>
            <a:chExt cx="539854" cy="326720"/>
          </a:xfrm>
        </p:grpSpPr>
        <p:sp>
          <p:nvSpPr>
            <p:cNvPr id="84" name="타원 83">
              <a:extLst>
                <a:ext uri="{FF2B5EF4-FFF2-40B4-BE49-F238E27FC236}">
                  <a16:creationId xmlns:a16="http://schemas.microsoft.com/office/drawing/2014/main" xmlns="" id="{5C54E6E2-D9A4-4287-8F0A-42F2B1539E1E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xmlns="" id="{1C4A39E3-3801-4987-99DE-8889473F26D2}"/>
                </a:ext>
              </a:extLst>
            </p:cNvPr>
            <p:cNvSpPr/>
            <p:nvPr/>
          </p:nvSpPr>
          <p:spPr>
            <a:xfrm>
              <a:off x="7933017" y="366091"/>
              <a:ext cx="539854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87" name="그룹 86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88" name="타원 87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94" name="타원 93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99" name="직사각형 98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100" name="그룹 99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101" name="타원 100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xmlns="" id="{54B83E2C-25C3-4D14-B4EF-E8DF9983A1B3}"/>
              </a:ext>
            </a:extLst>
          </p:cNvPr>
          <p:cNvGrpSpPr/>
          <p:nvPr/>
        </p:nvGrpSpPr>
        <p:grpSpPr>
          <a:xfrm>
            <a:off x="6443019" y="306243"/>
            <a:ext cx="372838" cy="296394"/>
            <a:chOff x="7362946" y="337575"/>
            <a:chExt cx="435949" cy="326720"/>
          </a:xfrm>
        </p:grpSpPr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xmlns="" id="{C67B164A-AAF3-495D-84B7-5F267C898A38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6" name="직사각형 105">
              <a:extLst>
                <a:ext uri="{FF2B5EF4-FFF2-40B4-BE49-F238E27FC236}">
                  <a16:creationId xmlns:a16="http://schemas.microsoft.com/office/drawing/2014/main" xmlns="" id="{F8E96B3D-A2F8-44A9-9F3E-D1C18EA005A8}"/>
                </a:ext>
              </a:extLst>
            </p:cNvPr>
            <p:cNvSpPr/>
            <p:nvPr/>
          </p:nvSpPr>
          <p:spPr>
            <a:xfrm>
              <a:off x="7362946" y="354741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109" name="직사각형 108">
            <a:extLst>
              <a:ext uri="{FF2B5EF4-FFF2-40B4-BE49-F238E27FC236}">
                <a16:creationId xmlns:a16="http://schemas.microsoft.com/office/drawing/2014/main" xmlns="" id="{375EE9E2-7041-481B-B9CB-971E7276B7E3}"/>
              </a:ext>
            </a:extLst>
          </p:cNvPr>
          <p:cNvSpPr/>
          <p:nvPr/>
        </p:nvSpPr>
        <p:spPr>
          <a:xfrm>
            <a:off x="6409023" y="630319"/>
            <a:ext cx="45127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9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지향</a:t>
            </a:r>
            <a:r>
              <a:rPr lang="ko-KR" altLang="en-US" sz="9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</a:p>
        </p:txBody>
      </p:sp>
      <p:sp>
        <p:nvSpPr>
          <p:cNvPr id="111" name="사각형: 둥근 위쪽 모서리 73">
            <a:extLst>
              <a:ext uri="{FF2B5EF4-FFF2-40B4-BE49-F238E27FC236}">
                <a16:creationId xmlns:a16="http://schemas.microsoft.com/office/drawing/2014/main" xmlns="" id="{3B275A9B-A286-44A7-B6B0-6952762B6E3C}"/>
              </a:ext>
            </a:extLst>
          </p:cNvPr>
          <p:cNvSpPr/>
          <p:nvPr/>
        </p:nvSpPr>
        <p:spPr>
          <a:xfrm>
            <a:off x="586381" y="1292223"/>
            <a:ext cx="1530340" cy="30243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xmlns="" id="{F612EB28-4B01-4350-940E-EF6C5B4E5771}"/>
              </a:ext>
            </a:extLst>
          </p:cNvPr>
          <p:cNvSpPr/>
          <p:nvPr/>
        </p:nvSpPr>
        <p:spPr>
          <a:xfrm>
            <a:off x="874954" y="1298263"/>
            <a:ext cx="904728" cy="296392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en-US" altLang="ko-KR" sz="14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Front View</a:t>
            </a:r>
            <a:endParaRPr lang="ko-KR" altLang="en-US" sz="14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xmlns="" id="{5DF20BBC-5307-4424-8F5D-EA55B8B94DFF}"/>
              </a:ext>
            </a:extLst>
          </p:cNvPr>
          <p:cNvSpPr/>
          <p:nvPr/>
        </p:nvSpPr>
        <p:spPr>
          <a:xfrm>
            <a:off x="2267744" y="1221318"/>
            <a:ext cx="2664296" cy="450281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97E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직관적인 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97E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 I  /  U X 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97E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</a:t>
            </a:r>
            <a:endParaRPr lang="en-US" altLang="ko-KR" sz="1200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0097E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4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기능의 편의성과 인터페이스의 편리함을 부여</a:t>
            </a:r>
            <a:endParaRPr lang="ko-KR" altLang="en-US" sz="12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0074C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075" name="Picture 3" descr="C:\Users\Guung\Downloads\example10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70" r="1809" b="16241"/>
          <a:stretch/>
        </p:blipFill>
        <p:spPr bwMode="auto">
          <a:xfrm>
            <a:off x="446584" y="1883229"/>
            <a:ext cx="7899107" cy="3864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753835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xmlns="" id="{884BDBF3-F709-4EAC-B2DB-F33B45EF8373}"/>
              </a:ext>
            </a:extLst>
          </p:cNvPr>
          <p:cNvCxnSpPr>
            <a:cxnSpLocks/>
          </p:cNvCxnSpPr>
          <p:nvPr/>
        </p:nvCxnSpPr>
        <p:spPr>
          <a:xfrm>
            <a:off x="6003415" y="454439"/>
            <a:ext cx="3433030" cy="847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0" name="그룹 159">
            <a:extLst>
              <a:ext uri="{FF2B5EF4-FFF2-40B4-BE49-F238E27FC236}">
                <a16:creationId xmlns:a16="http://schemas.microsoft.com/office/drawing/2014/main" xmlns="" id="{A3455DD0-7396-4AB2-ADA8-F41F70708A1F}"/>
              </a:ext>
            </a:extLst>
          </p:cNvPr>
          <p:cNvGrpSpPr/>
          <p:nvPr/>
        </p:nvGrpSpPr>
        <p:grpSpPr>
          <a:xfrm>
            <a:off x="2474892" y="3174467"/>
            <a:ext cx="3896521" cy="324665"/>
            <a:chOff x="0" y="4381214"/>
            <a:chExt cx="10422446" cy="912540"/>
          </a:xfrm>
          <a:solidFill>
            <a:schemeClr val="bg1">
              <a:lumMod val="85000"/>
              <a:alpha val="20000"/>
            </a:schemeClr>
          </a:solidFill>
        </p:grpSpPr>
        <p:pic>
          <p:nvPicPr>
            <p:cNvPr id="161" name="그래픽 160">
              <a:extLst>
                <a:ext uri="{FF2B5EF4-FFF2-40B4-BE49-F238E27FC236}">
                  <a16:creationId xmlns:a16="http://schemas.microsoft.com/office/drawing/2014/main" xmlns="" id="{14C0563A-46E3-4322-BDF1-E94EFAD86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0" y="4381214"/>
              <a:ext cx="2597978" cy="912540"/>
            </a:xfrm>
            <a:prstGeom prst="rect">
              <a:avLst/>
            </a:prstGeom>
          </p:spPr>
        </p:pic>
        <p:pic>
          <p:nvPicPr>
            <p:cNvPr id="162" name="그래픽 161">
              <a:extLst>
                <a:ext uri="{FF2B5EF4-FFF2-40B4-BE49-F238E27FC236}">
                  <a16:creationId xmlns:a16="http://schemas.microsoft.com/office/drawing/2014/main" xmlns="" id="{478DEFB0-0CB6-48A1-B593-754A2E64D2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2608156" y="4381214"/>
              <a:ext cx="2597978" cy="912540"/>
            </a:xfrm>
            <a:prstGeom prst="rect">
              <a:avLst/>
            </a:prstGeom>
          </p:spPr>
        </p:pic>
        <p:pic>
          <p:nvPicPr>
            <p:cNvPr id="163" name="그래픽 162">
              <a:extLst>
                <a:ext uri="{FF2B5EF4-FFF2-40B4-BE49-F238E27FC236}">
                  <a16:creationId xmlns:a16="http://schemas.microsoft.com/office/drawing/2014/main" xmlns="" id="{C07814A2-A008-4411-A81E-C0DF5C65E7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5216312" y="4381214"/>
              <a:ext cx="2597978" cy="912540"/>
            </a:xfrm>
            <a:prstGeom prst="rect">
              <a:avLst/>
            </a:prstGeom>
          </p:spPr>
        </p:pic>
        <p:pic>
          <p:nvPicPr>
            <p:cNvPr id="164" name="그래픽 163">
              <a:extLst>
                <a:ext uri="{FF2B5EF4-FFF2-40B4-BE49-F238E27FC236}">
                  <a16:creationId xmlns:a16="http://schemas.microsoft.com/office/drawing/2014/main" xmlns="" id="{09BE1A66-669E-4518-9536-136F4EC1B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7824468" y="4381214"/>
              <a:ext cx="2597978" cy="912540"/>
            </a:xfrm>
            <a:prstGeom prst="rect">
              <a:avLst/>
            </a:prstGeom>
          </p:spPr>
        </p:pic>
      </p:grpSp>
      <p:sp>
        <p:nvSpPr>
          <p:cNvPr id="155" name="모서리가 둥근 직사각형 101">
            <a:extLst>
              <a:ext uri="{FF2B5EF4-FFF2-40B4-BE49-F238E27FC236}">
                <a16:creationId xmlns:a16="http://schemas.microsoft.com/office/drawing/2014/main" xmlns="" id="{8EE1B49C-9C4D-43C9-A3C9-AF3D8E48F69F}"/>
              </a:ext>
            </a:extLst>
          </p:cNvPr>
          <p:cNvSpPr/>
          <p:nvPr/>
        </p:nvSpPr>
        <p:spPr>
          <a:xfrm>
            <a:off x="2476387" y="2906405"/>
            <a:ext cx="3950557" cy="637214"/>
          </a:xfrm>
          <a:prstGeom prst="roundRect">
            <a:avLst/>
          </a:prstGeom>
          <a:noFill/>
          <a:ln w="63500">
            <a:solidFill>
              <a:srgbClr val="0074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xmlns="" id="{FD3D3069-F18C-4A98-BCD4-61D6C05A12EC}"/>
              </a:ext>
            </a:extLst>
          </p:cNvPr>
          <p:cNvSpPr/>
          <p:nvPr/>
        </p:nvSpPr>
        <p:spPr>
          <a:xfrm>
            <a:off x="2556433" y="3043525"/>
            <a:ext cx="3819564" cy="357948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en-US" altLang="ko-KR" kern="0" spc="-132" dirty="0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94C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SupporterS</a:t>
            </a:r>
            <a:r>
              <a:rPr lang="ko-KR" altLang="en-US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94C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94C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</a:t>
            </a:r>
            <a:r>
              <a:rPr lang="en-US" altLang="ko-KR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94C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94C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조금 특별한</a:t>
            </a:r>
            <a:r>
              <a:rPr lang="en-US" altLang="ko-KR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94C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94C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주요기능 설명</a:t>
            </a:r>
            <a:endParaRPr lang="ko-KR" altLang="en-US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0094C9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85" name="직선 연결선 184">
            <a:extLst>
              <a:ext uri="{FF2B5EF4-FFF2-40B4-BE49-F238E27FC236}">
                <a16:creationId xmlns:a16="http://schemas.microsoft.com/office/drawing/2014/main" xmlns="" id="{A80FD8EE-0505-4871-B815-C77B2FE77617}"/>
              </a:ext>
            </a:extLst>
          </p:cNvPr>
          <p:cNvCxnSpPr>
            <a:cxnSpLocks/>
          </p:cNvCxnSpPr>
          <p:nvPr/>
        </p:nvCxnSpPr>
        <p:spPr>
          <a:xfrm flipH="1">
            <a:off x="2729773" y="2318486"/>
            <a:ext cx="336298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직선 연결선 186">
            <a:extLst>
              <a:ext uri="{FF2B5EF4-FFF2-40B4-BE49-F238E27FC236}">
                <a16:creationId xmlns:a16="http://schemas.microsoft.com/office/drawing/2014/main" xmlns="" id="{9DE1114C-66EA-44B3-852C-A09D387335FE}"/>
              </a:ext>
            </a:extLst>
          </p:cNvPr>
          <p:cNvCxnSpPr>
            <a:cxnSpLocks/>
          </p:cNvCxnSpPr>
          <p:nvPr/>
        </p:nvCxnSpPr>
        <p:spPr>
          <a:xfrm flipH="1">
            <a:off x="2770175" y="4278216"/>
            <a:ext cx="336298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그룹 112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5" name="직사각형 114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6" name="직사각형 115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xmlns="" id="{C63A522B-2AE5-473B-83F1-EBAF6F69388A}"/>
              </a:ext>
            </a:extLst>
          </p:cNvPr>
          <p:cNvGrpSpPr/>
          <p:nvPr/>
        </p:nvGrpSpPr>
        <p:grpSpPr>
          <a:xfrm>
            <a:off x="6443020" y="306243"/>
            <a:ext cx="372838" cy="296394"/>
            <a:chOff x="7362947" y="337575"/>
            <a:chExt cx="435949" cy="326720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xmlns="" id="{20DEBE47-0B30-401A-AD70-E13166F0B9C2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xmlns="" id="{0FD7FFF8-BF62-47E4-ABC5-795C74180829}"/>
                </a:ext>
              </a:extLst>
            </p:cNvPr>
            <p:cNvSpPr/>
            <p:nvPr/>
          </p:nvSpPr>
          <p:spPr>
            <a:xfrm>
              <a:off x="7362947" y="366204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46" name="타원 45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52" name="타원 51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xmlns="" id="{67F172AD-EC68-45C1-BB3E-21D28B859FD0}"/>
              </a:ext>
            </a:extLst>
          </p:cNvPr>
          <p:cNvGrpSpPr/>
          <p:nvPr/>
        </p:nvGrpSpPr>
        <p:grpSpPr>
          <a:xfrm>
            <a:off x="6766071" y="306243"/>
            <a:ext cx="727123" cy="554908"/>
            <a:chOff x="7783355" y="337575"/>
            <a:chExt cx="850204" cy="611684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xmlns="" id="{0420BE0C-69AF-4819-A925-19205FA6DA81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xmlns="" id="{586ADC81-7523-4078-87B9-6A572168ACA3}"/>
                </a:ext>
              </a:extLst>
            </p:cNvPr>
            <p:cNvSpPr/>
            <p:nvPr/>
          </p:nvSpPr>
          <p:spPr>
            <a:xfrm>
              <a:off x="7949078" y="366091"/>
              <a:ext cx="518755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xmlns="" id="{FFD44E42-5F00-4B2D-B4AA-21D9254BC667}"/>
                </a:ext>
              </a:extLst>
            </p:cNvPr>
            <p:cNvSpPr/>
            <p:nvPr/>
          </p:nvSpPr>
          <p:spPr>
            <a:xfrm>
              <a:off x="7783355" y="694809"/>
              <a:ext cx="850204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Program </a:t>
              </a:r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설계</a:t>
              </a: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59" name="타원 58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xmlns="" id="{64DFC255-15C3-4B6F-8C14-411831042AA3}"/>
              </a:ext>
            </a:extLst>
          </p:cNvPr>
          <p:cNvGrpSpPr/>
          <p:nvPr/>
        </p:nvGrpSpPr>
        <p:grpSpPr>
          <a:xfrm>
            <a:off x="6894075" y="306243"/>
            <a:ext cx="461702" cy="296394"/>
            <a:chOff x="7933017" y="337575"/>
            <a:chExt cx="539854" cy="326720"/>
          </a:xfrm>
        </p:grpSpPr>
        <p:sp>
          <p:nvSpPr>
            <p:cNvPr id="68" name="타원 67">
              <a:extLst>
                <a:ext uri="{FF2B5EF4-FFF2-40B4-BE49-F238E27FC236}">
                  <a16:creationId xmlns:a16="http://schemas.microsoft.com/office/drawing/2014/main" xmlns="" id="{5C54E6E2-D9A4-4287-8F0A-42F2B1539E1E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xmlns="" id="{1C4A39E3-3801-4987-99DE-8889473F26D2}"/>
                </a:ext>
              </a:extLst>
            </p:cNvPr>
            <p:cNvSpPr/>
            <p:nvPr/>
          </p:nvSpPr>
          <p:spPr>
            <a:xfrm>
              <a:off x="7933017" y="366091"/>
              <a:ext cx="539854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71" name="타원 70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77" name="타원 76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78" name="직사각형 77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76" name="직사각형 75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xmlns="" id="{54B83E2C-25C3-4D14-B4EF-E8DF9983A1B3}"/>
              </a:ext>
            </a:extLst>
          </p:cNvPr>
          <p:cNvGrpSpPr/>
          <p:nvPr/>
        </p:nvGrpSpPr>
        <p:grpSpPr>
          <a:xfrm>
            <a:off x="6443019" y="306243"/>
            <a:ext cx="372838" cy="296394"/>
            <a:chOff x="7362946" y="337575"/>
            <a:chExt cx="435949" cy="326720"/>
          </a:xfrm>
        </p:grpSpPr>
        <p:sp>
          <p:nvSpPr>
            <p:cNvPr id="80" name="타원 79">
              <a:extLst>
                <a:ext uri="{FF2B5EF4-FFF2-40B4-BE49-F238E27FC236}">
                  <a16:creationId xmlns:a16="http://schemas.microsoft.com/office/drawing/2014/main" xmlns="" id="{C67B164A-AAF3-495D-84B7-5F267C898A38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xmlns="" id="{F8E96B3D-A2F8-44A9-9F3E-D1C18EA005A8}"/>
                </a:ext>
              </a:extLst>
            </p:cNvPr>
            <p:cNvSpPr/>
            <p:nvPr/>
          </p:nvSpPr>
          <p:spPr>
            <a:xfrm>
              <a:off x="7362946" y="354741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82" name="직사각형 81">
            <a:extLst>
              <a:ext uri="{FF2B5EF4-FFF2-40B4-BE49-F238E27FC236}">
                <a16:creationId xmlns:a16="http://schemas.microsoft.com/office/drawing/2014/main" xmlns="" id="{375EE9E2-7041-481B-B9CB-971E7276B7E3}"/>
              </a:ext>
            </a:extLst>
          </p:cNvPr>
          <p:cNvSpPr/>
          <p:nvPr/>
        </p:nvSpPr>
        <p:spPr>
          <a:xfrm>
            <a:off x="6409023" y="630319"/>
            <a:ext cx="45127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9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지향</a:t>
            </a:r>
            <a:r>
              <a:rPr lang="ko-KR" altLang="en-US" sz="9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xmlns="" id="{276F7766-A7C9-4599-8283-2306F06D46C6}"/>
              </a:ext>
            </a:extLst>
          </p:cNvPr>
          <p:cNvGrpSpPr/>
          <p:nvPr/>
        </p:nvGrpSpPr>
        <p:grpSpPr>
          <a:xfrm>
            <a:off x="261878" y="188745"/>
            <a:ext cx="2747436" cy="674506"/>
            <a:chOff x="2099176" y="1714809"/>
            <a:chExt cx="3212501" cy="743518"/>
          </a:xfrm>
        </p:grpSpPr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xmlns="" id="{28537D9A-B3ED-4B39-8E8E-A04CBF59434E}"/>
                </a:ext>
              </a:extLst>
            </p:cNvPr>
            <p:cNvSpPr/>
            <p:nvPr/>
          </p:nvSpPr>
          <p:spPr>
            <a:xfrm>
              <a:off x="2099176" y="1782979"/>
              <a:ext cx="45719" cy="557213"/>
            </a:xfrm>
            <a:prstGeom prst="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xmlns="" id="{3E885BB7-66C2-45D4-AC3E-C3F9C0ABA13E}"/>
                </a:ext>
              </a:extLst>
            </p:cNvPr>
            <p:cNvSpPr/>
            <p:nvPr/>
          </p:nvSpPr>
          <p:spPr>
            <a:xfrm>
              <a:off x="2158683" y="1714809"/>
              <a:ext cx="1283853" cy="4580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1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  <a:endParaRPr lang="ko-KR" altLang="en-US" sz="2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4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xmlns="" id="{9BE22FCA-9239-4EAA-B2D0-03FB4027F209}"/>
                </a:ext>
              </a:extLst>
            </p:cNvPr>
            <p:cNvSpPr/>
            <p:nvPr/>
          </p:nvSpPr>
          <p:spPr>
            <a:xfrm>
              <a:off x="2159850" y="2051207"/>
              <a:ext cx="3151827" cy="4071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kern="0" spc="-132" dirty="0" err="1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SupporterS</a:t>
              </a:r>
              <a:r>
                <a:rPr lang="en-US" altLang="ko-KR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플랫폼 주요기능</a:t>
              </a:r>
              <a:endParaRPr lang="ko-KR" altLang="en-US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60422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D6F32D2B-BEA6-4B54-983B-637A6F839849}"/>
              </a:ext>
            </a:extLst>
          </p:cNvPr>
          <p:cNvCxnSpPr>
            <a:cxnSpLocks/>
          </p:cNvCxnSpPr>
          <p:nvPr/>
        </p:nvCxnSpPr>
        <p:spPr>
          <a:xfrm>
            <a:off x="6003415" y="454439"/>
            <a:ext cx="3433030" cy="847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>
            <a:extLst>
              <a:ext uri="{FF2B5EF4-FFF2-40B4-BE49-F238E27FC236}">
                <a16:creationId xmlns:a16="http://schemas.microsoft.com/office/drawing/2014/main" xmlns="" id="{276F7766-A7C9-4599-8283-2306F06D46C6}"/>
              </a:ext>
            </a:extLst>
          </p:cNvPr>
          <p:cNvGrpSpPr/>
          <p:nvPr/>
        </p:nvGrpSpPr>
        <p:grpSpPr>
          <a:xfrm>
            <a:off x="261878" y="188745"/>
            <a:ext cx="2747436" cy="674506"/>
            <a:chOff x="2099176" y="1714809"/>
            <a:chExt cx="3212501" cy="743518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xmlns="" id="{28537D9A-B3ED-4B39-8E8E-A04CBF59434E}"/>
                </a:ext>
              </a:extLst>
            </p:cNvPr>
            <p:cNvSpPr/>
            <p:nvPr/>
          </p:nvSpPr>
          <p:spPr>
            <a:xfrm>
              <a:off x="2099176" y="1782979"/>
              <a:ext cx="45719" cy="557213"/>
            </a:xfrm>
            <a:prstGeom prst="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xmlns="" id="{3E885BB7-66C2-45D4-AC3E-C3F9C0ABA13E}"/>
                </a:ext>
              </a:extLst>
            </p:cNvPr>
            <p:cNvSpPr/>
            <p:nvPr/>
          </p:nvSpPr>
          <p:spPr>
            <a:xfrm>
              <a:off x="2158683" y="1714809"/>
              <a:ext cx="1283853" cy="4580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1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  <a:endParaRPr lang="ko-KR" altLang="en-US" sz="2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4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xmlns="" id="{9BE22FCA-9239-4EAA-B2D0-03FB4027F209}"/>
                </a:ext>
              </a:extLst>
            </p:cNvPr>
            <p:cNvSpPr/>
            <p:nvPr/>
          </p:nvSpPr>
          <p:spPr>
            <a:xfrm>
              <a:off x="2159850" y="2051207"/>
              <a:ext cx="3151827" cy="4071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kern="0" spc="-132" dirty="0" err="1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SupporterS</a:t>
              </a:r>
              <a:r>
                <a:rPr lang="en-US" altLang="ko-KR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플랫폼 주요기능</a:t>
              </a:r>
              <a:endParaRPr lang="ko-KR" altLang="en-US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99" name="그룹 98">
            <a:extLst>
              <a:ext uri="{FF2B5EF4-FFF2-40B4-BE49-F238E27FC236}">
                <a16:creationId xmlns:a16="http://schemas.microsoft.com/office/drawing/2014/main" xmlns="" id="{C63A522B-2AE5-473B-83F1-EBAF6F69388A}"/>
              </a:ext>
            </a:extLst>
          </p:cNvPr>
          <p:cNvGrpSpPr/>
          <p:nvPr/>
        </p:nvGrpSpPr>
        <p:grpSpPr>
          <a:xfrm>
            <a:off x="6443020" y="306243"/>
            <a:ext cx="372838" cy="296394"/>
            <a:chOff x="7362947" y="337575"/>
            <a:chExt cx="435949" cy="326720"/>
          </a:xfrm>
        </p:grpSpPr>
        <p:sp>
          <p:nvSpPr>
            <p:cNvPr id="100" name="타원 99">
              <a:extLst>
                <a:ext uri="{FF2B5EF4-FFF2-40B4-BE49-F238E27FC236}">
                  <a16:creationId xmlns:a16="http://schemas.microsoft.com/office/drawing/2014/main" xmlns="" id="{20DEBE47-0B30-401A-AD70-E13166F0B9C2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xmlns="" id="{0FD7FFF8-BF62-47E4-ABC5-795C74180829}"/>
                </a:ext>
              </a:extLst>
            </p:cNvPr>
            <p:cNvSpPr/>
            <p:nvPr/>
          </p:nvSpPr>
          <p:spPr>
            <a:xfrm>
              <a:off x="7362947" y="366204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02" name="그룹 101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103" name="타원 102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4" name="직사각형 103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106" name="그룹 105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107" name="그룹 106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109" name="타원 108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10" name="직사각형 109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111" name="그룹 110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112" name="타원 111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xmlns="" id="{67F172AD-EC68-45C1-BB3E-21D28B859FD0}"/>
              </a:ext>
            </a:extLst>
          </p:cNvPr>
          <p:cNvGrpSpPr/>
          <p:nvPr/>
        </p:nvGrpSpPr>
        <p:grpSpPr>
          <a:xfrm>
            <a:off x="6766071" y="306243"/>
            <a:ext cx="727123" cy="554908"/>
            <a:chOff x="7783355" y="337575"/>
            <a:chExt cx="850204" cy="611684"/>
          </a:xfrm>
        </p:grpSpPr>
        <p:sp>
          <p:nvSpPr>
            <p:cNvPr id="116" name="타원 115">
              <a:extLst>
                <a:ext uri="{FF2B5EF4-FFF2-40B4-BE49-F238E27FC236}">
                  <a16:creationId xmlns:a16="http://schemas.microsoft.com/office/drawing/2014/main" xmlns="" id="{0420BE0C-69AF-4819-A925-19205FA6DA81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xmlns="" id="{586ADC81-7523-4078-87B9-6A572168ACA3}"/>
                </a:ext>
              </a:extLst>
            </p:cNvPr>
            <p:cNvSpPr/>
            <p:nvPr/>
          </p:nvSpPr>
          <p:spPr>
            <a:xfrm>
              <a:off x="7949078" y="366091"/>
              <a:ext cx="518755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8" name="직사각형 117">
              <a:extLst>
                <a:ext uri="{FF2B5EF4-FFF2-40B4-BE49-F238E27FC236}">
                  <a16:creationId xmlns:a16="http://schemas.microsoft.com/office/drawing/2014/main" xmlns="" id="{FFD44E42-5F00-4B2D-B4AA-21D9254BC667}"/>
                </a:ext>
              </a:extLst>
            </p:cNvPr>
            <p:cNvSpPr/>
            <p:nvPr/>
          </p:nvSpPr>
          <p:spPr>
            <a:xfrm>
              <a:off x="7783355" y="694809"/>
              <a:ext cx="850204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Program </a:t>
              </a:r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설계</a:t>
              </a: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1" name="직사각형 120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2" name="직사각형 121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5" name="직사각형 124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6" name="직사각형 125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127" name="그룹 126">
            <a:extLst>
              <a:ext uri="{FF2B5EF4-FFF2-40B4-BE49-F238E27FC236}">
                <a16:creationId xmlns:a16="http://schemas.microsoft.com/office/drawing/2014/main" xmlns="" id="{64DFC255-15C3-4B6F-8C14-411831042AA3}"/>
              </a:ext>
            </a:extLst>
          </p:cNvPr>
          <p:cNvGrpSpPr/>
          <p:nvPr/>
        </p:nvGrpSpPr>
        <p:grpSpPr>
          <a:xfrm>
            <a:off x="6894075" y="306243"/>
            <a:ext cx="461702" cy="296394"/>
            <a:chOff x="7933017" y="337575"/>
            <a:chExt cx="539854" cy="326720"/>
          </a:xfrm>
        </p:grpSpPr>
        <p:sp>
          <p:nvSpPr>
            <p:cNvPr id="128" name="타원 127">
              <a:extLst>
                <a:ext uri="{FF2B5EF4-FFF2-40B4-BE49-F238E27FC236}">
                  <a16:creationId xmlns:a16="http://schemas.microsoft.com/office/drawing/2014/main" xmlns="" id="{5C54E6E2-D9A4-4287-8F0A-42F2B1539E1E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9" name="직사각형 128">
              <a:extLst>
                <a:ext uri="{FF2B5EF4-FFF2-40B4-BE49-F238E27FC236}">
                  <a16:creationId xmlns:a16="http://schemas.microsoft.com/office/drawing/2014/main" xmlns="" id="{1C4A39E3-3801-4987-99DE-8889473F26D2}"/>
                </a:ext>
              </a:extLst>
            </p:cNvPr>
            <p:cNvSpPr/>
            <p:nvPr/>
          </p:nvSpPr>
          <p:spPr>
            <a:xfrm>
              <a:off x="7933017" y="366091"/>
              <a:ext cx="539854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30" name="그룹 129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131" name="타원 130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2" name="직사각형 131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38" name="직사각형 137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139" name="그룹 138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140" name="타원 139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1" name="직사각형 140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2" name="직사각형 141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143" name="그룹 142">
            <a:extLst>
              <a:ext uri="{FF2B5EF4-FFF2-40B4-BE49-F238E27FC236}">
                <a16:creationId xmlns:a16="http://schemas.microsoft.com/office/drawing/2014/main" xmlns="" id="{54B83E2C-25C3-4D14-B4EF-E8DF9983A1B3}"/>
              </a:ext>
            </a:extLst>
          </p:cNvPr>
          <p:cNvGrpSpPr/>
          <p:nvPr/>
        </p:nvGrpSpPr>
        <p:grpSpPr>
          <a:xfrm>
            <a:off x="6443019" y="306243"/>
            <a:ext cx="372838" cy="296394"/>
            <a:chOff x="7362946" y="337575"/>
            <a:chExt cx="435949" cy="326720"/>
          </a:xfrm>
        </p:grpSpPr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xmlns="" id="{C67B164A-AAF3-495D-84B7-5F267C898A38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5" name="직사각형 144">
              <a:extLst>
                <a:ext uri="{FF2B5EF4-FFF2-40B4-BE49-F238E27FC236}">
                  <a16:creationId xmlns:a16="http://schemas.microsoft.com/office/drawing/2014/main" xmlns="" id="{F8E96B3D-A2F8-44A9-9F3E-D1C18EA005A8}"/>
                </a:ext>
              </a:extLst>
            </p:cNvPr>
            <p:cNvSpPr/>
            <p:nvPr/>
          </p:nvSpPr>
          <p:spPr>
            <a:xfrm>
              <a:off x="7362946" y="354741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146" name="직사각형 145">
            <a:extLst>
              <a:ext uri="{FF2B5EF4-FFF2-40B4-BE49-F238E27FC236}">
                <a16:creationId xmlns:a16="http://schemas.microsoft.com/office/drawing/2014/main" xmlns="" id="{375EE9E2-7041-481B-B9CB-971E7276B7E3}"/>
              </a:ext>
            </a:extLst>
          </p:cNvPr>
          <p:cNvSpPr/>
          <p:nvPr/>
        </p:nvSpPr>
        <p:spPr>
          <a:xfrm>
            <a:off x="6409023" y="630319"/>
            <a:ext cx="45127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9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지향</a:t>
            </a:r>
            <a:r>
              <a:rPr lang="ko-KR" altLang="en-US" sz="9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</a:p>
        </p:txBody>
      </p:sp>
      <p:sp>
        <p:nvSpPr>
          <p:cNvPr id="147" name="자유형: 도형 39">
            <a:extLst>
              <a:ext uri="{FF2B5EF4-FFF2-40B4-BE49-F238E27FC236}">
                <a16:creationId xmlns:a16="http://schemas.microsoft.com/office/drawing/2014/main" xmlns="" id="{854748C5-9175-4071-A9D4-757E85A99EEB}"/>
              </a:ext>
            </a:extLst>
          </p:cNvPr>
          <p:cNvSpPr/>
          <p:nvPr/>
        </p:nvSpPr>
        <p:spPr>
          <a:xfrm>
            <a:off x="5264710" y="995752"/>
            <a:ext cx="3427487" cy="5307494"/>
          </a:xfrm>
          <a:custGeom>
            <a:avLst/>
            <a:gdLst>
              <a:gd name="connsiteX0" fmla="*/ 1638271 w 4007661"/>
              <a:gd name="connsiteY0" fmla="*/ 0 h 5850529"/>
              <a:gd name="connsiteX1" fmla="*/ 3280206 w 4007661"/>
              <a:gd name="connsiteY1" fmla="*/ 0 h 5850529"/>
              <a:gd name="connsiteX2" fmla="*/ 4007661 w 4007661"/>
              <a:gd name="connsiteY2" fmla="*/ 727455 h 5850529"/>
              <a:gd name="connsiteX3" fmla="*/ 4007661 w 4007661"/>
              <a:gd name="connsiteY3" fmla="*/ 5850529 h 5850529"/>
              <a:gd name="connsiteX4" fmla="*/ 0 w 4007661"/>
              <a:gd name="connsiteY4" fmla="*/ 5850529 h 5850529"/>
              <a:gd name="connsiteX5" fmla="*/ 86580 w 4007661"/>
              <a:gd name="connsiteY5" fmla="*/ 5743754 h 5850529"/>
              <a:gd name="connsiteX6" fmla="*/ 1639234 w 4007661"/>
              <a:gd name="connsiteY6" fmla="*/ 51233 h 5850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07661" h="5850529">
                <a:moveTo>
                  <a:pt x="1638271" y="0"/>
                </a:moveTo>
                <a:lnTo>
                  <a:pt x="3280206" y="0"/>
                </a:lnTo>
                <a:lnTo>
                  <a:pt x="4007661" y="727455"/>
                </a:lnTo>
                <a:lnTo>
                  <a:pt x="4007661" y="5850529"/>
                </a:lnTo>
                <a:lnTo>
                  <a:pt x="0" y="5850529"/>
                </a:lnTo>
                <a:lnTo>
                  <a:pt x="86580" y="5743754"/>
                </a:lnTo>
                <a:cubicBezTo>
                  <a:pt x="1104290" y="4416319"/>
                  <a:pt x="1639234" y="2388067"/>
                  <a:pt x="1639234" y="51233"/>
                </a:cubicBezTo>
                <a:close/>
              </a:path>
            </a:pathLst>
          </a:custGeom>
          <a:solidFill>
            <a:srgbClr val="0074C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80165" tIns="40083" rIns="80165" bIns="40083" rtlCol="0" anchor="ctr">
            <a:noAutofit/>
          </a:bodyPr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8" name="자유형: 도형 40">
            <a:extLst>
              <a:ext uri="{FF2B5EF4-FFF2-40B4-BE49-F238E27FC236}">
                <a16:creationId xmlns:a16="http://schemas.microsoft.com/office/drawing/2014/main" xmlns="" id="{6FE49131-915F-4AFD-A8F1-5ECAA43698B9}"/>
              </a:ext>
            </a:extLst>
          </p:cNvPr>
          <p:cNvSpPr/>
          <p:nvPr/>
        </p:nvSpPr>
        <p:spPr>
          <a:xfrm>
            <a:off x="5362157" y="995752"/>
            <a:ext cx="3427487" cy="5307494"/>
          </a:xfrm>
          <a:custGeom>
            <a:avLst/>
            <a:gdLst>
              <a:gd name="connsiteX0" fmla="*/ 1638271 w 4007661"/>
              <a:gd name="connsiteY0" fmla="*/ 0 h 5850529"/>
              <a:gd name="connsiteX1" fmla="*/ 3280206 w 4007661"/>
              <a:gd name="connsiteY1" fmla="*/ 0 h 5850529"/>
              <a:gd name="connsiteX2" fmla="*/ 4007661 w 4007661"/>
              <a:gd name="connsiteY2" fmla="*/ 727455 h 5850529"/>
              <a:gd name="connsiteX3" fmla="*/ 4007661 w 4007661"/>
              <a:gd name="connsiteY3" fmla="*/ 5850529 h 5850529"/>
              <a:gd name="connsiteX4" fmla="*/ 0 w 4007661"/>
              <a:gd name="connsiteY4" fmla="*/ 5850529 h 5850529"/>
              <a:gd name="connsiteX5" fmla="*/ 86580 w 4007661"/>
              <a:gd name="connsiteY5" fmla="*/ 5743754 h 5850529"/>
              <a:gd name="connsiteX6" fmla="*/ 1639234 w 4007661"/>
              <a:gd name="connsiteY6" fmla="*/ 51233 h 5850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07661" h="5850529">
                <a:moveTo>
                  <a:pt x="1638271" y="0"/>
                </a:moveTo>
                <a:lnTo>
                  <a:pt x="3280206" y="0"/>
                </a:lnTo>
                <a:lnTo>
                  <a:pt x="4007661" y="727455"/>
                </a:lnTo>
                <a:lnTo>
                  <a:pt x="4007661" y="5850529"/>
                </a:lnTo>
                <a:lnTo>
                  <a:pt x="0" y="5850529"/>
                </a:lnTo>
                <a:lnTo>
                  <a:pt x="86580" y="5743754"/>
                </a:lnTo>
                <a:cubicBezTo>
                  <a:pt x="1104290" y="4416319"/>
                  <a:pt x="1639234" y="2388067"/>
                  <a:pt x="1639234" y="51233"/>
                </a:cubicBezTo>
                <a:close/>
              </a:path>
            </a:pathLst>
          </a:custGeom>
          <a:solidFill>
            <a:srgbClr val="0097E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80165" tIns="40083" rIns="80165" bIns="40083" rtlCol="0" anchor="ctr">
            <a:noAutofit/>
          </a:bodyPr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9" name="직사각형 148">
            <a:extLst>
              <a:ext uri="{FF2B5EF4-FFF2-40B4-BE49-F238E27FC236}">
                <a16:creationId xmlns:a16="http://schemas.microsoft.com/office/drawing/2014/main" xmlns="" id="{56D3A442-8583-412C-AA5E-10862C31AE23}"/>
              </a:ext>
            </a:extLst>
          </p:cNvPr>
          <p:cNvSpPr/>
          <p:nvPr/>
        </p:nvSpPr>
        <p:spPr>
          <a:xfrm>
            <a:off x="6662723" y="2420888"/>
            <a:ext cx="4569963" cy="2620106"/>
          </a:xfrm>
          <a:prstGeom prst="rect">
            <a:avLst/>
          </a:prstGeom>
        </p:spPr>
        <p:txBody>
          <a:bodyPr lIns="80165" tIns="40083" rIns="80165" bIns="40083">
            <a:spAutoFit/>
          </a:bodyPr>
          <a:lstStyle/>
          <a:p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endParaRPr lang="ko-KR" altLang="en-US" sz="11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en-US" altLang="ko-KR" sz="1100" b="1" kern="0" spc="-132" dirty="0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SupporterS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 메인 기능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 친화 인터페이스 개발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endParaRPr lang="ko-KR" altLang="en-US" sz="11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en-US" altLang="ko-KR" sz="11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창업 상품에  설명을 깃들여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 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투자를 원하는 상품에  지원을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 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이끌어 냄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활성화 시  많은   교류활동을 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바탕으로   긍정적  효과   기대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또한  설문조사  기능을 통해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소비자의 반응을 확인 가능</a:t>
            </a:r>
            <a:endParaRPr lang="ko-KR" altLang="en-US" sz="11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1" name="사각형: 둥근 모서리 49">
            <a:extLst>
              <a:ext uri="{FF2B5EF4-FFF2-40B4-BE49-F238E27FC236}">
                <a16:creationId xmlns:a16="http://schemas.microsoft.com/office/drawing/2014/main" xmlns="" id="{E7983F02-82BC-40ED-8D6E-1EFBDAF3333D}"/>
              </a:ext>
            </a:extLst>
          </p:cNvPr>
          <p:cNvSpPr/>
          <p:nvPr/>
        </p:nvSpPr>
        <p:spPr>
          <a:xfrm>
            <a:off x="6926513" y="1735976"/>
            <a:ext cx="1530340" cy="302000"/>
          </a:xfrm>
          <a:prstGeom prst="roundRect">
            <a:avLst>
              <a:gd name="adj" fmla="val 50000"/>
            </a:avLst>
          </a:prstGeom>
          <a:solidFill>
            <a:srgbClr val="09B3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xmlns="" id="{AF5EE11C-D267-450A-972E-77BAF79A12C7}"/>
              </a:ext>
            </a:extLst>
          </p:cNvPr>
          <p:cNvSpPr/>
          <p:nvPr/>
        </p:nvSpPr>
        <p:spPr>
          <a:xfrm>
            <a:off x="7027304" y="1729271"/>
            <a:ext cx="13852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kern="0" spc="-132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크라우드</a:t>
            </a:r>
            <a:r>
              <a:rPr lang="ko-KR" altLang="en-US" sz="14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00" kern="0" spc="-132" dirty="0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펀딩기능</a:t>
            </a:r>
            <a:endParaRPr lang="ko-KR" altLang="en-US" sz="14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26" name="Picture 2" descr="D:\GoodDeV Final Document_日 복사본\inventorShot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35" t="22559" r="22954" b="32724"/>
          <a:stretch/>
        </p:blipFill>
        <p:spPr bwMode="auto">
          <a:xfrm>
            <a:off x="132179" y="1729271"/>
            <a:ext cx="6392986" cy="3476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774351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D6F32D2B-BEA6-4B54-983B-637A6F839849}"/>
              </a:ext>
            </a:extLst>
          </p:cNvPr>
          <p:cNvCxnSpPr>
            <a:cxnSpLocks/>
          </p:cNvCxnSpPr>
          <p:nvPr/>
        </p:nvCxnSpPr>
        <p:spPr>
          <a:xfrm>
            <a:off x="6003415" y="454439"/>
            <a:ext cx="3433030" cy="847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>
            <a:extLst>
              <a:ext uri="{FF2B5EF4-FFF2-40B4-BE49-F238E27FC236}">
                <a16:creationId xmlns:a16="http://schemas.microsoft.com/office/drawing/2014/main" xmlns="" id="{276F7766-A7C9-4599-8283-2306F06D46C6}"/>
              </a:ext>
            </a:extLst>
          </p:cNvPr>
          <p:cNvGrpSpPr/>
          <p:nvPr/>
        </p:nvGrpSpPr>
        <p:grpSpPr>
          <a:xfrm>
            <a:off x="261878" y="188745"/>
            <a:ext cx="2747436" cy="674506"/>
            <a:chOff x="2099176" y="1714809"/>
            <a:chExt cx="3212501" cy="743518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xmlns="" id="{28537D9A-B3ED-4B39-8E8E-A04CBF59434E}"/>
                </a:ext>
              </a:extLst>
            </p:cNvPr>
            <p:cNvSpPr/>
            <p:nvPr/>
          </p:nvSpPr>
          <p:spPr>
            <a:xfrm>
              <a:off x="2099176" y="1782979"/>
              <a:ext cx="45719" cy="557213"/>
            </a:xfrm>
            <a:prstGeom prst="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xmlns="" id="{3E885BB7-66C2-45D4-AC3E-C3F9C0ABA13E}"/>
                </a:ext>
              </a:extLst>
            </p:cNvPr>
            <p:cNvSpPr/>
            <p:nvPr/>
          </p:nvSpPr>
          <p:spPr>
            <a:xfrm>
              <a:off x="2158683" y="1714809"/>
              <a:ext cx="1283853" cy="4580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1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  <a:endParaRPr lang="ko-KR" altLang="en-US" sz="2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4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xmlns="" id="{9BE22FCA-9239-4EAA-B2D0-03FB4027F209}"/>
                </a:ext>
              </a:extLst>
            </p:cNvPr>
            <p:cNvSpPr/>
            <p:nvPr/>
          </p:nvSpPr>
          <p:spPr>
            <a:xfrm>
              <a:off x="2159850" y="2051207"/>
              <a:ext cx="3151827" cy="4071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kern="0" spc="-132" dirty="0" err="1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SupporterS</a:t>
              </a:r>
              <a:r>
                <a:rPr lang="en-US" altLang="ko-KR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플랫폼 주요기능</a:t>
              </a:r>
              <a:endParaRPr lang="ko-KR" altLang="en-US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99" name="그룹 98">
            <a:extLst>
              <a:ext uri="{FF2B5EF4-FFF2-40B4-BE49-F238E27FC236}">
                <a16:creationId xmlns:a16="http://schemas.microsoft.com/office/drawing/2014/main" xmlns="" id="{C63A522B-2AE5-473B-83F1-EBAF6F69388A}"/>
              </a:ext>
            </a:extLst>
          </p:cNvPr>
          <p:cNvGrpSpPr/>
          <p:nvPr/>
        </p:nvGrpSpPr>
        <p:grpSpPr>
          <a:xfrm>
            <a:off x="6443020" y="306243"/>
            <a:ext cx="372838" cy="296394"/>
            <a:chOff x="7362947" y="337575"/>
            <a:chExt cx="435949" cy="326720"/>
          </a:xfrm>
        </p:grpSpPr>
        <p:sp>
          <p:nvSpPr>
            <p:cNvPr id="100" name="타원 99">
              <a:extLst>
                <a:ext uri="{FF2B5EF4-FFF2-40B4-BE49-F238E27FC236}">
                  <a16:creationId xmlns:a16="http://schemas.microsoft.com/office/drawing/2014/main" xmlns="" id="{20DEBE47-0B30-401A-AD70-E13166F0B9C2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xmlns="" id="{0FD7FFF8-BF62-47E4-ABC5-795C74180829}"/>
                </a:ext>
              </a:extLst>
            </p:cNvPr>
            <p:cNvSpPr/>
            <p:nvPr/>
          </p:nvSpPr>
          <p:spPr>
            <a:xfrm>
              <a:off x="7362947" y="366204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02" name="그룹 101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103" name="타원 102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4" name="직사각형 103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106" name="그룹 105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107" name="그룹 106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109" name="타원 108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10" name="직사각형 109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111" name="그룹 110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112" name="타원 111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xmlns="" id="{67F172AD-EC68-45C1-BB3E-21D28B859FD0}"/>
              </a:ext>
            </a:extLst>
          </p:cNvPr>
          <p:cNvGrpSpPr/>
          <p:nvPr/>
        </p:nvGrpSpPr>
        <p:grpSpPr>
          <a:xfrm>
            <a:off x="6766071" y="306243"/>
            <a:ext cx="727123" cy="554908"/>
            <a:chOff x="7783355" y="337575"/>
            <a:chExt cx="850204" cy="611684"/>
          </a:xfrm>
        </p:grpSpPr>
        <p:sp>
          <p:nvSpPr>
            <p:cNvPr id="116" name="타원 115">
              <a:extLst>
                <a:ext uri="{FF2B5EF4-FFF2-40B4-BE49-F238E27FC236}">
                  <a16:creationId xmlns:a16="http://schemas.microsoft.com/office/drawing/2014/main" xmlns="" id="{0420BE0C-69AF-4819-A925-19205FA6DA81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xmlns="" id="{586ADC81-7523-4078-87B9-6A572168ACA3}"/>
                </a:ext>
              </a:extLst>
            </p:cNvPr>
            <p:cNvSpPr/>
            <p:nvPr/>
          </p:nvSpPr>
          <p:spPr>
            <a:xfrm>
              <a:off x="7949078" y="366091"/>
              <a:ext cx="518755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8" name="직사각형 117">
              <a:extLst>
                <a:ext uri="{FF2B5EF4-FFF2-40B4-BE49-F238E27FC236}">
                  <a16:creationId xmlns:a16="http://schemas.microsoft.com/office/drawing/2014/main" xmlns="" id="{FFD44E42-5F00-4B2D-B4AA-21D9254BC667}"/>
                </a:ext>
              </a:extLst>
            </p:cNvPr>
            <p:cNvSpPr/>
            <p:nvPr/>
          </p:nvSpPr>
          <p:spPr>
            <a:xfrm>
              <a:off x="7783355" y="694809"/>
              <a:ext cx="850204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Program </a:t>
              </a:r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설계</a:t>
              </a: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1" name="직사각형 120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2" name="직사각형 121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5" name="직사각형 124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6" name="직사각형 125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127" name="그룹 126">
            <a:extLst>
              <a:ext uri="{FF2B5EF4-FFF2-40B4-BE49-F238E27FC236}">
                <a16:creationId xmlns:a16="http://schemas.microsoft.com/office/drawing/2014/main" xmlns="" id="{64DFC255-15C3-4B6F-8C14-411831042AA3}"/>
              </a:ext>
            </a:extLst>
          </p:cNvPr>
          <p:cNvGrpSpPr/>
          <p:nvPr/>
        </p:nvGrpSpPr>
        <p:grpSpPr>
          <a:xfrm>
            <a:off x="6894075" y="306243"/>
            <a:ext cx="461702" cy="296394"/>
            <a:chOff x="7933017" y="337575"/>
            <a:chExt cx="539854" cy="326720"/>
          </a:xfrm>
        </p:grpSpPr>
        <p:sp>
          <p:nvSpPr>
            <p:cNvPr id="128" name="타원 127">
              <a:extLst>
                <a:ext uri="{FF2B5EF4-FFF2-40B4-BE49-F238E27FC236}">
                  <a16:creationId xmlns:a16="http://schemas.microsoft.com/office/drawing/2014/main" xmlns="" id="{5C54E6E2-D9A4-4287-8F0A-42F2B1539E1E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9" name="직사각형 128">
              <a:extLst>
                <a:ext uri="{FF2B5EF4-FFF2-40B4-BE49-F238E27FC236}">
                  <a16:creationId xmlns:a16="http://schemas.microsoft.com/office/drawing/2014/main" xmlns="" id="{1C4A39E3-3801-4987-99DE-8889473F26D2}"/>
                </a:ext>
              </a:extLst>
            </p:cNvPr>
            <p:cNvSpPr/>
            <p:nvPr/>
          </p:nvSpPr>
          <p:spPr>
            <a:xfrm>
              <a:off x="7933017" y="366091"/>
              <a:ext cx="539854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30" name="그룹 129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131" name="타원 130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2" name="직사각형 131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38" name="직사각형 137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139" name="그룹 138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140" name="타원 139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1" name="직사각형 140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2" name="직사각형 141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143" name="그룹 142">
            <a:extLst>
              <a:ext uri="{FF2B5EF4-FFF2-40B4-BE49-F238E27FC236}">
                <a16:creationId xmlns:a16="http://schemas.microsoft.com/office/drawing/2014/main" xmlns="" id="{54B83E2C-25C3-4D14-B4EF-E8DF9983A1B3}"/>
              </a:ext>
            </a:extLst>
          </p:cNvPr>
          <p:cNvGrpSpPr/>
          <p:nvPr/>
        </p:nvGrpSpPr>
        <p:grpSpPr>
          <a:xfrm>
            <a:off x="6443019" y="306243"/>
            <a:ext cx="372838" cy="296394"/>
            <a:chOff x="7362946" y="337575"/>
            <a:chExt cx="435949" cy="326720"/>
          </a:xfrm>
        </p:grpSpPr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xmlns="" id="{C67B164A-AAF3-495D-84B7-5F267C898A38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5" name="직사각형 144">
              <a:extLst>
                <a:ext uri="{FF2B5EF4-FFF2-40B4-BE49-F238E27FC236}">
                  <a16:creationId xmlns:a16="http://schemas.microsoft.com/office/drawing/2014/main" xmlns="" id="{F8E96B3D-A2F8-44A9-9F3E-D1C18EA005A8}"/>
                </a:ext>
              </a:extLst>
            </p:cNvPr>
            <p:cNvSpPr/>
            <p:nvPr/>
          </p:nvSpPr>
          <p:spPr>
            <a:xfrm>
              <a:off x="7362946" y="354741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146" name="직사각형 145">
            <a:extLst>
              <a:ext uri="{FF2B5EF4-FFF2-40B4-BE49-F238E27FC236}">
                <a16:creationId xmlns:a16="http://schemas.microsoft.com/office/drawing/2014/main" xmlns="" id="{375EE9E2-7041-481B-B9CB-971E7276B7E3}"/>
              </a:ext>
            </a:extLst>
          </p:cNvPr>
          <p:cNvSpPr/>
          <p:nvPr/>
        </p:nvSpPr>
        <p:spPr>
          <a:xfrm>
            <a:off x="6409023" y="630319"/>
            <a:ext cx="45127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9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지향</a:t>
            </a:r>
            <a:r>
              <a:rPr lang="ko-KR" altLang="en-US" sz="9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</a:p>
        </p:txBody>
      </p:sp>
      <p:sp>
        <p:nvSpPr>
          <p:cNvPr id="147" name="자유형: 도형 39">
            <a:extLst>
              <a:ext uri="{FF2B5EF4-FFF2-40B4-BE49-F238E27FC236}">
                <a16:creationId xmlns:a16="http://schemas.microsoft.com/office/drawing/2014/main" xmlns="" id="{854748C5-9175-4071-A9D4-757E85A99EEB}"/>
              </a:ext>
            </a:extLst>
          </p:cNvPr>
          <p:cNvSpPr/>
          <p:nvPr/>
        </p:nvSpPr>
        <p:spPr>
          <a:xfrm>
            <a:off x="5264710" y="995752"/>
            <a:ext cx="3427487" cy="5307494"/>
          </a:xfrm>
          <a:custGeom>
            <a:avLst/>
            <a:gdLst>
              <a:gd name="connsiteX0" fmla="*/ 1638271 w 4007661"/>
              <a:gd name="connsiteY0" fmla="*/ 0 h 5850529"/>
              <a:gd name="connsiteX1" fmla="*/ 3280206 w 4007661"/>
              <a:gd name="connsiteY1" fmla="*/ 0 h 5850529"/>
              <a:gd name="connsiteX2" fmla="*/ 4007661 w 4007661"/>
              <a:gd name="connsiteY2" fmla="*/ 727455 h 5850529"/>
              <a:gd name="connsiteX3" fmla="*/ 4007661 w 4007661"/>
              <a:gd name="connsiteY3" fmla="*/ 5850529 h 5850529"/>
              <a:gd name="connsiteX4" fmla="*/ 0 w 4007661"/>
              <a:gd name="connsiteY4" fmla="*/ 5850529 h 5850529"/>
              <a:gd name="connsiteX5" fmla="*/ 86580 w 4007661"/>
              <a:gd name="connsiteY5" fmla="*/ 5743754 h 5850529"/>
              <a:gd name="connsiteX6" fmla="*/ 1639234 w 4007661"/>
              <a:gd name="connsiteY6" fmla="*/ 51233 h 5850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07661" h="5850529">
                <a:moveTo>
                  <a:pt x="1638271" y="0"/>
                </a:moveTo>
                <a:lnTo>
                  <a:pt x="3280206" y="0"/>
                </a:lnTo>
                <a:lnTo>
                  <a:pt x="4007661" y="727455"/>
                </a:lnTo>
                <a:lnTo>
                  <a:pt x="4007661" y="5850529"/>
                </a:lnTo>
                <a:lnTo>
                  <a:pt x="0" y="5850529"/>
                </a:lnTo>
                <a:lnTo>
                  <a:pt x="86580" y="5743754"/>
                </a:lnTo>
                <a:cubicBezTo>
                  <a:pt x="1104290" y="4416319"/>
                  <a:pt x="1639234" y="2388067"/>
                  <a:pt x="1639234" y="51233"/>
                </a:cubicBezTo>
                <a:close/>
              </a:path>
            </a:pathLst>
          </a:custGeom>
          <a:solidFill>
            <a:srgbClr val="0074C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80165" tIns="40083" rIns="80165" bIns="40083" rtlCol="0" anchor="ctr">
            <a:noAutofit/>
          </a:bodyPr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8" name="자유형: 도형 40">
            <a:extLst>
              <a:ext uri="{FF2B5EF4-FFF2-40B4-BE49-F238E27FC236}">
                <a16:creationId xmlns:a16="http://schemas.microsoft.com/office/drawing/2014/main" xmlns="" id="{6FE49131-915F-4AFD-A8F1-5ECAA43698B9}"/>
              </a:ext>
            </a:extLst>
          </p:cNvPr>
          <p:cNvSpPr/>
          <p:nvPr/>
        </p:nvSpPr>
        <p:spPr>
          <a:xfrm>
            <a:off x="5362157" y="995752"/>
            <a:ext cx="3427487" cy="5307494"/>
          </a:xfrm>
          <a:custGeom>
            <a:avLst/>
            <a:gdLst>
              <a:gd name="connsiteX0" fmla="*/ 1638271 w 4007661"/>
              <a:gd name="connsiteY0" fmla="*/ 0 h 5850529"/>
              <a:gd name="connsiteX1" fmla="*/ 3280206 w 4007661"/>
              <a:gd name="connsiteY1" fmla="*/ 0 h 5850529"/>
              <a:gd name="connsiteX2" fmla="*/ 4007661 w 4007661"/>
              <a:gd name="connsiteY2" fmla="*/ 727455 h 5850529"/>
              <a:gd name="connsiteX3" fmla="*/ 4007661 w 4007661"/>
              <a:gd name="connsiteY3" fmla="*/ 5850529 h 5850529"/>
              <a:gd name="connsiteX4" fmla="*/ 0 w 4007661"/>
              <a:gd name="connsiteY4" fmla="*/ 5850529 h 5850529"/>
              <a:gd name="connsiteX5" fmla="*/ 86580 w 4007661"/>
              <a:gd name="connsiteY5" fmla="*/ 5743754 h 5850529"/>
              <a:gd name="connsiteX6" fmla="*/ 1639234 w 4007661"/>
              <a:gd name="connsiteY6" fmla="*/ 51233 h 5850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07661" h="5850529">
                <a:moveTo>
                  <a:pt x="1638271" y="0"/>
                </a:moveTo>
                <a:lnTo>
                  <a:pt x="3280206" y="0"/>
                </a:lnTo>
                <a:lnTo>
                  <a:pt x="4007661" y="727455"/>
                </a:lnTo>
                <a:lnTo>
                  <a:pt x="4007661" y="5850529"/>
                </a:lnTo>
                <a:lnTo>
                  <a:pt x="0" y="5850529"/>
                </a:lnTo>
                <a:lnTo>
                  <a:pt x="86580" y="5743754"/>
                </a:lnTo>
                <a:cubicBezTo>
                  <a:pt x="1104290" y="4416319"/>
                  <a:pt x="1639234" y="2388067"/>
                  <a:pt x="1639234" y="51233"/>
                </a:cubicBezTo>
                <a:close/>
              </a:path>
            </a:pathLst>
          </a:custGeom>
          <a:solidFill>
            <a:srgbClr val="0097E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80165" tIns="40083" rIns="80165" bIns="40083" rtlCol="0" anchor="ctr">
            <a:noAutofit/>
          </a:bodyPr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9" name="직사각형 148">
            <a:extLst>
              <a:ext uri="{FF2B5EF4-FFF2-40B4-BE49-F238E27FC236}">
                <a16:creationId xmlns:a16="http://schemas.microsoft.com/office/drawing/2014/main" xmlns="" id="{56D3A442-8583-412C-AA5E-10862C31AE23}"/>
              </a:ext>
            </a:extLst>
          </p:cNvPr>
          <p:cNvSpPr/>
          <p:nvPr/>
        </p:nvSpPr>
        <p:spPr>
          <a:xfrm>
            <a:off x="6662723" y="2420888"/>
            <a:ext cx="4569963" cy="1942997"/>
          </a:xfrm>
          <a:prstGeom prst="rect">
            <a:avLst/>
          </a:prstGeom>
        </p:spPr>
        <p:txBody>
          <a:bodyPr lIns="80165" tIns="40083" rIns="80165" bIns="40083">
            <a:spAutoFit/>
          </a:bodyPr>
          <a:lstStyle/>
          <a:p>
            <a:pPr marL="250517" indent="-250517">
              <a:buFont typeface="Arial" panose="020B0604020202020204" pitchFamily="34" charset="0"/>
              <a:buChar char="•"/>
            </a:pP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결제기능 지원 </a:t>
            </a:r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50517" indent="-250517">
              <a:buFont typeface="Arial" panose="020B0604020202020204" pitchFamily="34" charset="0"/>
              <a:buChar char="•"/>
            </a:pPr>
            <a:endParaRPr lang="ko-KR" altLang="en-US" sz="11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곧바로 결제하는 시스템을 통해  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플랫폼에서는  정보를 </a:t>
            </a:r>
            <a:r>
              <a:rPr lang="ko-KR" altLang="en-US" sz="11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받고  그에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발생하는 일정   수수료를  얻게  됨</a:t>
            </a:r>
            <a:endParaRPr lang="en-US" altLang="ko-KR" sz="11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투자자와 창업자의   중간자  역할을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플랫폼이 시행 </a:t>
            </a:r>
            <a:endParaRPr lang="en-US" altLang="ko-KR" sz="11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창업 인프라  </a:t>
            </a:r>
            <a:r>
              <a:rPr lang="ko-KR" altLang="en-US" sz="11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 환경 구축</a:t>
            </a:r>
          </a:p>
        </p:txBody>
      </p:sp>
      <p:sp>
        <p:nvSpPr>
          <p:cNvPr id="151" name="사각형: 둥근 모서리 49">
            <a:extLst>
              <a:ext uri="{FF2B5EF4-FFF2-40B4-BE49-F238E27FC236}">
                <a16:creationId xmlns:a16="http://schemas.microsoft.com/office/drawing/2014/main" xmlns="" id="{E7983F02-82BC-40ED-8D6E-1EFBDAF3333D}"/>
              </a:ext>
            </a:extLst>
          </p:cNvPr>
          <p:cNvSpPr/>
          <p:nvPr/>
        </p:nvSpPr>
        <p:spPr>
          <a:xfrm>
            <a:off x="6926513" y="1735976"/>
            <a:ext cx="1530340" cy="302000"/>
          </a:xfrm>
          <a:prstGeom prst="roundRect">
            <a:avLst>
              <a:gd name="adj" fmla="val 50000"/>
            </a:avLst>
          </a:prstGeom>
          <a:solidFill>
            <a:srgbClr val="09B3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xmlns="" id="{AF5EE11C-D267-450A-972E-77BAF79A12C7}"/>
              </a:ext>
            </a:extLst>
          </p:cNvPr>
          <p:cNvSpPr/>
          <p:nvPr/>
        </p:nvSpPr>
        <p:spPr>
          <a:xfrm>
            <a:off x="7086869" y="1729272"/>
            <a:ext cx="12096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투자 </a:t>
            </a:r>
            <a:r>
              <a:rPr lang="en-US" altLang="ko-KR" sz="14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</a:t>
            </a:r>
            <a:r>
              <a:rPr lang="ko-KR" altLang="en-US" sz="14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결제 기능</a:t>
            </a:r>
            <a:endParaRPr lang="ko-KR" altLang="en-US" sz="14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4098" name="Picture 2" descr="C:\Users\Guung\Desktop\새 폴더 Good Dev\GoodDeV Final Document_日 복사본\payment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19" t="24442" r="23414" b="33870"/>
          <a:stretch/>
        </p:blipFill>
        <p:spPr bwMode="auto">
          <a:xfrm>
            <a:off x="235238" y="1853568"/>
            <a:ext cx="6263400" cy="3218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038550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D6F32D2B-BEA6-4B54-983B-637A6F839849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6003415" y="454439"/>
            <a:ext cx="3433030" cy="847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>
            <a:extLst>
              <a:ext uri="{FF2B5EF4-FFF2-40B4-BE49-F238E27FC236}">
                <a16:creationId xmlns:a16="http://schemas.microsoft.com/office/drawing/2014/main" xmlns="" id="{276F7766-A7C9-4599-8283-2306F06D46C6}"/>
              </a:ext>
            </a:extLst>
          </p:cNvPr>
          <p:cNvGrpSpPr/>
          <p:nvPr/>
        </p:nvGrpSpPr>
        <p:grpSpPr>
          <a:xfrm>
            <a:off x="261878" y="188745"/>
            <a:ext cx="2747436" cy="674506"/>
            <a:chOff x="2099176" y="1714809"/>
            <a:chExt cx="3212501" cy="743518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xmlns="" id="{28537D9A-B3ED-4B39-8E8E-A04CBF59434E}"/>
                </a:ext>
              </a:extLst>
            </p:cNvPr>
            <p:cNvSpPr/>
            <p:nvPr/>
          </p:nvSpPr>
          <p:spPr>
            <a:xfrm>
              <a:off x="2099176" y="1782979"/>
              <a:ext cx="45719" cy="557213"/>
            </a:xfrm>
            <a:prstGeom prst="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xmlns="" id="{3E885BB7-66C2-45D4-AC3E-C3F9C0ABA13E}"/>
                </a:ext>
              </a:extLst>
            </p:cNvPr>
            <p:cNvSpPr/>
            <p:nvPr/>
          </p:nvSpPr>
          <p:spPr>
            <a:xfrm>
              <a:off x="2158683" y="1714809"/>
              <a:ext cx="1283853" cy="4580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1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  <a:endParaRPr lang="ko-KR" altLang="en-US" sz="2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4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xmlns="" id="{9BE22FCA-9239-4EAA-B2D0-03FB4027F209}"/>
                </a:ext>
              </a:extLst>
            </p:cNvPr>
            <p:cNvSpPr/>
            <p:nvPr/>
          </p:nvSpPr>
          <p:spPr>
            <a:xfrm>
              <a:off x="2159850" y="2051207"/>
              <a:ext cx="3151827" cy="4071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kern="0" spc="-132" dirty="0" err="1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SupporterS</a:t>
              </a:r>
              <a:r>
                <a:rPr lang="en-US" altLang="ko-KR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플랫폼 주요기능</a:t>
              </a:r>
              <a:endParaRPr lang="ko-KR" altLang="en-US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99" name="그룹 98">
            <a:extLst>
              <a:ext uri="{FF2B5EF4-FFF2-40B4-BE49-F238E27FC236}">
                <a16:creationId xmlns:a16="http://schemas.microsoft.com/office/drawing/2014/main" xmlns="" id="{C63A522B-2AE5-473B-83F1-EBAF6F69388A}"/>
              </a:ext>
            </a:extLst>
          </p:cNvPr>
          <p:cNvGrpSpPr/>
          <p:nvPr/>
        </p:nvGrpSpPr>
        <p:grpSpPr>
          <a:xfrm>
            <a:off x="6443020" y="306243"/>
            <a:ext cx="372838" cy="296394"/>
            <a:chOff x="7362947" y="337575"/>
            <a:chExt cx="435949" cy="326720"/>
          </a:xfrm>
        </p:grpSpPr>
        <p:sp>
          <p:nvSpPr>
            <p:cNvPr id="100" name="타원 99">
              <a:extLst>
                <a:ext uri="{FF2B5EF4-FFF2-40B4-BE49-F238E27FC236}">
                  <a16:creationId xmlns:a16="http://schemas.microsoft.com/office/drawing/2014/main" xmlns="" id="{20DEBE47-0B30-401A-AD70-E13166F0B9C2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xmlns="" id="{0FD7FFF8-BF62-47E4-ABC5-795C74180829}"/>
                </a:ext>
              </a:extLst>
            </p:cNvPr>
            <p:cNvSpPr/>
            <p:nvPr/>
          </p:nvSpPr>
          <p:spPr>
            <a:xfrm>
              <a:off x="7362947" y="366204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02" name="그룹 101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103" name="타원 102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4" name="직사각형 103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106" name="그룹 105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107" name="그룹 106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109" name="타원 108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10" name="직사각형 109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111" name="그룹 110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112" name="타원 111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xmlns="" id="{67F172AD-EC68-45C1-BB3E-21D28B859FD0}"/>
              </a:ext>
            </a:extLst>
          </p:cNvPr>
          <p:cNvGrpSpPr/>
          <p:nvPr/>
        </p:nvGrpSpPr>
        <p:grpSpPr>
          <a:xfrm>
            <a:off x="6766071" y="306243"/>
            <a:ext cx="727123" cy="554908"/>
            <a:chOff x="7783355" y="337575"/>
            <a:chExt cx="850204" cy="611684"/>
          </a:xfrm>
        </p:grpSpPr>
        <p:sp>
          <p:nvSpPr>
            <p:cNvPr id="116" name="타원 115">
              <a:extLst>
                <a:ext uri="{FF2B5EF4-FFF2-40B4-BE49-F238E27FC236}">
                  <a16:creationId xmlns:a16="http://schemas.microsoft.com/office/drawing/2014/main" xmlns="" id="{0420BE0C-69AF-4819-A925-19205FA6DA81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xmlns="" id="{586ADC81-7523-4078-87B9-6A572168ACA3}"/>
                </a:ext>
              </a:extLst>
            </p:cNvPr>
            <p:cNvSpPr/>
            <p:nvPr/>
          </p:nvSpPr>
          <p:spPr>
            <a:xfrm>
              <a:off x="7949078" y="366091"/>
              <a:ext cx="518755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8" name="직사각형 117">
              <a:extLst>
                <a:ext uri="{FF2B5EF4-FFF2-40B4-BE49-F238E27FC236}">
                  <a16:creationId xmlns:a16="http://schemas.microsoft.com/office/drawing/2014/main" xmlns="" id="{FFD44E42-5F00-4B2D-B4AA-21D9254BC667}"/>
                </a:ext>
              </a:extLst>
            </p:cNvPr>
            <p:cNvSpPr/>
            <p:nvPr/>
          </p:nvSpPr>
          <p:spPr>
            <a:xfrm>
              <a:off x="7783355" y="694809"/>
              <a:ext cx="850204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Program </a:t>
              </a:r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설계</a:t>
              </a: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1" name="직사각형 120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2" name="직사각형 121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5" name="직사각형 124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6" name="직사각형 125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127" name="그룹 126">
            <a:extLst>
              <a:ext uri="{FF2B5EF4-FFF2-40B4-BE49-F238E27FC236}">
                <a16:creationId xmlns:a16="http://schemas.microsoft.com/office/drawing/2014/main" xmlns="" id="{64DFC255-15C3-4B6F-8C14-411831042AA3}"/>
              </a:ext>
            </a:extLst>
          </p:cNvPr>
          <p:cNvGrpSpPr/>
          <p:nvPr/>
        </p:nvGrpSpPr>
        <p:grpSpPr>
          <a:xfrm>
            <a:off x="6894075" y="306243"/>
            <a:ext cx="461702" cy="296394"/>
            <a:chOff x="7933017" y="337575"/>
            <a:chExt cx="539854" cy="326720"/>
          </a:xfrm>
        </p:grpSpPr>
        <p:sp>
          <p:nvSpPr>
            <p:cNvPr id="128" name="타원 127">
              <a:extLst>
                <a:ext uri="{FF2B5EF4-FFF2-40B4-BE49-F238E27FC236}">
                  <a16:creationId xmlns:a16="http://schemas.microsoft.com/office/drawing/2014/main" xmlns="" id="{5C54E6E2-D9A4-4287-8F0A-42F2B1539E1E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9" name="직사각형 128">
              <a:extLst>
                <a:ext uri="{FF2B5EF4-FFF2-40B4-BE49-F238E27FC236}">
                  <a16:creationId xmlns:a16="http://schemas.microsoft.com/office/drawing/2014/main" xmlns="" id="{1C4A39E3-3801-4987-99DE-8889473F26D2}"/>
                </a:ext>
              </a:extLst>
            </p:cNvPr>
            <p:cNvSpPr/>
            <p:nvPr/>
          </p:nvSpPr>
          <p:spPr>
            <a:xfrm>
              <a:off x="7933017" y="366091"/>
              <a:ext cx="539854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30" name="그룹 129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131" name="타원 130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2" name="직사각형 131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38" name="직사각형 137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139" name="그룹 138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140" name="타원 139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1" name="직사각형 140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2" name="직사각형 141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143" name="그룹 142">
            <a:extLst>
              <a:ext uri="{FF2B5EF4-FFF2-40B4-BE49-F238E27FC236}">
                <a16:creationId xmlns:a16="http://schemas.microsoft.com/office/drawing/2014/main" xmlns="" id="{54B83E2C-25C3-4D14-B4EF-E8DF9983A1B3}"/>
              </a:ext>
            </a:extLst>
          </p:cNvPr>
          <p:cNvGrpSpPr/>
          <p:nvPr/>
        </p:nvGrpSpPr>
        <p:grpSpPr>
          <a:xfrm>
            <a:off x="6443019" y="306243"/>
            <a:ext cx="372838" cy="296394"/>
            <a:chOff x="7362946" y="337575"/>
            <a:chExt cx="435949" cy="326720"/>
          </a:xfrm>
        </p:grpSpPr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xmlns="" id="{C67B164A-AAF3-495D-84B7-5F267C898A38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5" name="직사각형 144">
              <a:extLst>
                <a:ext uri="{FF2B5EF4-FFF2-40B4-BE49-F238E27FC236}">
                  <a16:creationId xmlns:a16="http://schemas.microsoft.com/office/drawing/2014/main" xmlns="" id="{F8E96B3D-A2F8-44A9-9F3E-D1C18EA005A8}"/>
                </a:ext>
              </a:extLst>
            </p:cNvPr>
            <p:cNvSpPr/>
            <p:nvPr/>
          </p:nvSpPr>
          <p:spPr>
            <a:xfrm>
              <a:off x="7362946" y="354741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146" name="직사각형 145">
            <a:extLst>
              <a:ext uri="{FF2B5EF4-FFF2-40B4-BE49-F238E27FC236}">
                <a16:creationId xmlns:a16="http://schemas.microsoft.com/office/drawing/2014/main" xmlns="" id="{375EE9E2-7041-481B-B9CB-971E7276B7E3}"/>
              </a:ext>
            </a:extLst>
          </p:cNvPr>
          <p:cNvSpPr/>
          <p:nvPr/>
        </p:nvSpPr>
        <p:spPr>
          <a:xfrm>
            <a:off x="6409023" y="630319"/>
            <a:ext cx="45127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9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지향</a:t>
            </a:r>
            <a:r>
              <a:rPr lang="ko-KR" altLang="en-US" sz="9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</a:p>
        </p:txBody>
      </p:sp>
      <p:sp>
        <p:nvSpPr>
          <p:cNvPr id="147" name="자유형: 도형 39">
            <a:extLst>
              <a:ext uri="{FF2B5EF4-FFF2-40B4-BE49-F238E27FC236}">
                <a16:creationId xmlns:a16="http://schemas.microsoft.com/office/drawing/2014/main" xmlns="" id="{854748C5-9175-4071-A9D4-757E85A99EEB}"/>
              </a:ext>
            </a:extLst>
          </p:cNvPr>
          <p:cNvSpPr/>
          <p:nvPr/>
        </p:nvSpPr>
        <p:spPr>
          <a:xfrm>
            <a:off x="5264710" y="995752"/>
            <a:ext cx="3427487" cy="5307494"/>
          </a:xfrm>
          <a:custGeom>
            <a:avLst/>
            <a:gdLst>
              <a:gd name="connsiteX0" fmla="*/ 1638271 w 4007661"/>
              <a:gd name="connsiteY0" fmla="*/ 0 h 5850529"/>
              <a:gd name="connsiteX1" fmla="*/ 3280206 w 4007661"/>
              <a:gd name="connsiteY1" fmla="*/ 0 h 5850529"/>
              <a:gd name="connsiteX2" fmla="*/ 4007661 w 4007661"/>
              <a:gd name="connsiteY2" fmla="*/ 727455 h 5850529"/>
              <a:gd name="connsiteX3" fmla="*/ 4007661 w 4007661"/>
              <a:gd name="connsiteY3" fmla="*/ 5850529 h 5850529"/>
              <a:gd name="connsiteX4" fmla="*/ 0 w 4007661"/>
              <a:gd name="connsiteY4" fmla="*/ 5850529 h 5850529"/>
              <a:gd name="connsiteX5" fmla="*/ 86580 w 4007661"/>
              <a:gd name="connsiteY5" fmla="*/ 5743754 h 5850529"/>
              <a:gd name="connsiteX6" fmla="*/ 1639234 w 4007661"/>
              <a:gd name="connsiteY6" fmla="*/ 51233 h 5850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07661" h="5850529">
                <a:moveTo>
                  <a:pt x="1638271" y="0"/>
                </a:moveTo>
                <a:lnTo>
                  <a:pt x="3280206" y="0"/>
                </a:lnTo>
                <a:lnTo>
                  <a:pt x="4007661" y="727455"/>
                </a:lnTo>
                <a:lnTo>
                  <a:pt x="4007661" y="5850529"/>
                </a:lnTo>
                <a:lnTo>
                  <a:pt x="0" y="5850529"/>
                </a:lnTo>
                <a:lnTo>
                  <a:pt x="86580" y="5743754"/>
                </a:lnTo>
                <a:cubicBezTo>
                  <a:pt x="1104290" y="4416319"/>
                  <a:pt x="1639234" y="2388067"/>
                  <a:pt x="1639234" y="51233"/>
                </a:cubicBezTo>
                <a:close/>
              </a:path>
            </a:pathLst>
          </a:custGeom>
          <a:solidFill>
            <a:srgbClr val="0074C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80165" tIns="40083" rIns="80165" bIns="40083" rtlCol="0" anchor="ctr">
            <a:noAutofit/>
          </a:bodyPr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8" name="자유형: 도형 40">
            <a:extLst>
              <a:ext uri="{FF2B5EF4-FFF2-40B4-BE49-F238E27FC236}">
                <a16:creationId xmlns:a16="http://schemas.microsoft.com/office/drawing/2014/main" xmlns="" id="{6FE49131-915F-4AFD-A8F1-5ECAA43698B9}"/>
              </a:ext>
            </a:extLst>
          </p:cNvPr>
          <p:cNvSpPr/>
          <p:nvPr/>
        </p:nvSpPr>
        <p:spPr>
          <a:xfrm>
            <a:off x="5362157" y="995752"/>
            <a:ext cx="3427487" cy="5307494"/>
          </a:xfrm>
          <a:custGeom>
            <a:avLst/>
            <a:gdLst>
              <a:gd name="connsiteX0" fmla="*/ 1638271 w 4007661"/>
              <a:gd name="connsiteY0" fmla="*/ 0 h 5850529"/>
              <a:gd name="connsiteX1" fmla="*/ 3280206 w 4007661"/>
              <a:gd name="connsiteY1" fmla="*/ 0 h 5850529"/>
              <a:gd name="connsiteX2" fmla="*/ 4007661 w 4007661"/>
              <a:gd name="connsiteY2" fmla="*/ 727455 h 5850529"/>
              <a:gd name="connsiteX3" fmla="*/ 4007661 w 4007661"/>
              <a:gd name="connsiteY3" fmla="*/ 5850529 h 5850529"/>
              <a:gd name="connsiteX4" fmla="*/ 0 w 4007661"/>
              <a:gd name="connsiteY4" fmla="*/ 5850529 h 5850529"/>
              <a:gd name="connsiteX5" fmla="*/ 86580 w 4007661"/>
              <a:gd name="connsiteY5" fmla="*/ 5743754 h 5850529"/>
              <a:gd name="connsiteX6" fmla="*/ 1639234 w 4007661"/>
              <a:gd name="connsiteY6" fmla="*/ 51233 h 5850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07661" h="5850529">
                <a:moveTo>
                  <a:pt x="1638271" y="0"/>
                </a:moveTo>
                <a:lnTo>
                  <a:pt x="3280206" y="0"/>
                </a:lnTo>
                <a:lnTo>
                  <a:pt x="4007661" y="727455"/>
                </a:lnTo>
                <a:lnTo>
                  <a:pt x="4007661" y="5850529"/>
                </a:lnTo>
                <a:lnTo>
                  <a:pt x="0" y="5850529"/>
                </a:lnTo>
                <a:lnTo>
                  <a:pt x="86580" y="5743754"/>
                </a:lnTo>
                <a:cubicBezTo>
                  <a:pt x="1104290" y="4416319"/>
                  <a:pt x="1639234" y="2388067"/>
                  <a:pt x="1639234" y="51233"/>
                </a:cubicBezTo>
                <a:close/>
              </a:path>
            </a:pathLst>
          </a:custGeom>
          <a:solidFill>
            <a:srgbClr val="0097E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80165" tIns="40083" rIns="80165" bIns="40083" rtlCol="0" anchor="ctr">
            <a:noAutofit/>
          </a:bodyPr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9" name="직사각형 148">
            <a:extLst>
              <a:ext uri="{FF2B5EF4-FFF2-40B4-BE49-F238E27FC236}">
                <a16:creationId xmlns:a16="http://schemas.microsoft.com/office/drawing/2014/main" xmlns="" id="{56D3A442-8583-412C-AA5E-10862C31AE23}"/>
              </a:ext>
            </a:extLst>
          </p:cNvPr>
          <p:cNvSpPr/>
          <p:nvPr/>
        </p:nvSpPr>
        <p:spPr>
          <a:xfrm>
            <a:off x="6609601" y="2762639"/>
            <a:ext cx="4569963" cy="1773720"/>
          </a:xfrm>
          <a:prstGeom prst="rect">
            <a:avLst/>
          </a:prstGeom>
        </p:spPr>
        <p:txBody>
          <a:bodyPr lIns="80165" tIns="40083" rIns="80165" bIns="40083">
            <a:spAutoFit/>
          </a:bodyPr>
          <a:lstStyle/>
          <a:p>
            <a:pPr marL="250517" indent="-250517">
              <a:buFont typeface="Arial" panose="020B0604020202020204" pitchFamily="34" charset="0"/>
              <a:buChar char="•"/>
            </a:pP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특허청에서 공유한   공공 </a:t>
            </a:r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DB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근거한  데이터를  사용자에게 보여줌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특허 </a:t>
            </a:r>
            <a:r>
              <a:rPr lang="ko-KR" altLang="en-US" sz="1100" b="1" kern="0" spc="-132" dirty="0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출허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상황을 상세하게 명시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endParaRPr lang="ko-KR" altLang="en-US" sz="11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가치 있는 기술을  검색 후  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직접 </a:t>
            </a:r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Contact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  창업도  가능</a:t>
            </a:r>
            <a:endParaRPr lang="en-US" altLang="ko-KR" sz="11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특허청 공공 </a:t>
            </a:r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DB  API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  사용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ko-KR" altLang="en-US" sz="11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1" name="사각형: 둥근 모서리 49">
            <a:extLst>
              <a:ext uri="{FF2B5EF4-FFF2-40B4-BE49-F238E27FC236}">
                <a16:creationId xmlns:a16="http://schemas.microsoft.com/office/drawing/2014/main" xmlns="" id="{E7983F02-82BC-40ED-8D6E-1EFBDAF3333D}"/>
              </a:ext>
            </a:extLst>
          </p:cNvPr>
          <p:cNvSpPr/>
          <p:nvPr/>
        </p:nvSpPr>
        <p:spPr>
          <a:xfrm>
            <a:off x="6926513" y="1735976"/>
            <a:ext cx="1530340" cy="302000"/>
          </a:xfrm>
          <a:prstGeom prst="roundRect">
            <a:avLst>
              <a:gd name="adj" fmla="val 50000"/>
            </a:avLst>
          </a:prstGeom>
          <a:solidFill>
            <a:srgbClr val="09B3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xmlns="" id="{AF5EE11C-D267-450A-972E-77BAF79A12C7}"/>
              </a:ext>
            </a:extLst>
          </p:cNvPr>
          <p:cNvSpPr/>
          <p:nvPr/>
        </p:nvSpPr>
        <p:spPr>
          <a:xfrm>
            <a:off x="7051106" y="1733410"/>
            <a:ext cx="12945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현 특허 현황 확인</a:t>
            </a:r>
            <a:endParaRPr lang="ko-KR" altLang="en-US" sz="14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61" name="Picture 2" descr="C:\Users\Guung\Desktop\새 폴더 Good Dev\GoodDeV Final Document_日 복사본\kensaku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95" t="25279" r="22943" b="34487"/>
          <a:stretch/>
        </p:blipFill>
        <p:spPr bwMode="auto">
          <a:xfrm>
            <a:off x="247882" y="1938510"/>
            <a:ext cx="6336089" cy="3114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36464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D6F32D2B-BEA6-4B54-983B-637A6F839849}"/>
              </a:ext>
            </a:extLst>
          </p:cNvPr>
          <p:cNvCxnSpPr>
            <a:cxnSpLocks/>
          </p:cNvCxnSpPr>
          <p:nvPr/>
        </p:nvCxnSpPr>
        <p:spPr>
          <a:xfrm>
            <a:off x="6003415" y="454439"/>
            <a:ext cx="3433030" cy="847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>
            <a:extLst>
              <a:ext uri="{FF2B5EF4-FFF2-40B4-BE49-F238E27FC236}">
                <a16:creationId xmlns:a16="http://schemas.microsoft.com/office/drawing/2014/main" xmlns="" id="{276F7766-A7C9-4599-8283-2306F06D46C6}"/>
              </a:ext>
            </a:extLst>
          </p:cNvPr>
          <p:cNvGrpSpPr/>
          <p:nvPr/>
        </p:nvGrpSpPr>
        <p:grpSpPr>
          <a:xfrm>
            <a:off x="261878" y="188745"/>
            <a:ext cx="2747436" cy="674506"/>
            <a:chOff x="2099176" y="1714809"/>
            <a:chExt cx="3212501" cy="743518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xmlns="" id="{28537D9A-B3ED-4B39-8E8E-A04CBF59434E}"/>
                </a:ext>
              </a:extLst>
            </p:cNvPr>
            <p:cNvSpPr/>
            <p:nvPr/>
          </p:nvSpPr>
          <p:spPr>
            <a:xfrm>
              <a:off x="2099176" y="1782979"/>
              <a:ext cx="45719" cy="557213"/>
            </a:xfrm>
            <a:prstGeom prst="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xmlns="" id="{3E885BB7-66C2-45D4-AC3E-C3F9C0ABA13E}"/>
                </a:ext>
              </a:extLst>
            </p:cNvPr>
            <p:cNvSpPr/>
            <p:nvPr/>
          </p:nvSpPr>
          <p:spPr>
            <a:xfrm>
              <a:off x="2158683" y="1714809"/>
              <a:ext cx="1283853" cy="4580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1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  <a:endParaRPr lang="ko-KR" altLang="en-US" sz="2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4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xmlns="" id="{9BE22FCA-9239-4EAA-B2D0-03FB4027F209}"/>
                </a:ext>
              </a:extLst>
            </p:cNvPr>
            <p:cNvSpPr/>
            <p:nvPr/>
          </p:nvSpPr>
          <p:spPr>
            <a:xfrm>
              <a:off x="2159850" y="2051207"/>
              <a:ext cx="3151827" cy="4071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kern="0" spc="-132" dirty="0" err="1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SupporterS</a:t>
              </a:r>
              <a:r>
                <a:rPr lang="en-US" altLang="ko-KR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플랫폼 주요기능</a:t>
              </a:r>
              <a:endParaRPr lang="ko-KR" altLang="en-US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99" name="그룹 98">
            <a:extLst>
              <a:ext uri="{FF2B5EF4-FFF2-40B4-BE49-F238E27FC236}">
                <a16:creationId xmlns:a16="http://schemas.microsoft.com/office/drawing/2014/main" xmlns="" id="{C63A522B-2AE5-473B-83F1-EBAF6F69388A}"/>
              </a:ext>
            </a:extLst>
          </p:cNvPr>
          <p:cNvGrpSpPr/>
          <p:nvPr/>
        </p:nvGrpSpPr>
        <p:grpSpPr>
          <a:xfrm>
            <a:off x="6443020" y="306243"/>
            <a:ext cx="372838" cy="296394"/>
            <a:chOff x="7362947" y="337575"/>
            <a:chExt cx="435949" cy="326720"/>
          </a:xfrm>
        </p:grpSpPr>
        <p:sp>
          <p:nvSpPr>
            <p:cNvPr id="100" name="타원 99">
              <a:extLst>
                <a:ext uri="{FF2B5EF4-FFF2-40B4-BE49-F238E27FC236}">
                  <a16:creationId xmlns:a16="http://schemas.microsoft.com/office/drawing/2014/main" xmlns="" id="{20DEBE47-0B30-401A-AD70-E13166F0B9C2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xmlns="" id="{0FD7FFF8-BF62-47E4-ABC5-795C74180829}"/>
                </a:ext>
              </a:extLst>
            </p:cNvPr>
            <p:cNvSpPr/>
            <p:nvPr/>
          </p:nvSpPr>
          <p:spPr>
            <a:xfrm>
              <a:off x="7362947" y="366204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02" name="그룹 101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103" name="타원 102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4" name="직사각형 103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106" name="그룹 105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107" name="그룹 106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109" name="타원 108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10" name="직사각형 109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111" name="그룹 110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112" name="타원 111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xmlns="" id="{67F172AD-EC68-45C1-BB3E-21D28B859FD0}"/>
              </a:ext>
            </a:extLst>
          </p:cNvPr>
          <p:cNvGrpSpPr/>
          <p:nvPr/>
        </p:nvGrpSpPr>
        <p:grpSpPr>
          <a:xfrm>
            <a:off x="6766071" y="306243"/>
            <a:ext cx="727123" cy="554908"/>
            <a:chOff x="7783355" y="337575"/>
            <a:chExt cx="850204" cy="611684"/>
          </a:xfrm>
        </p:grpSpPr>
        <p:sp>
          <p:nvSpPr>
            <p:cNvPr id="116" name="타원 115">
              <a:extLst>
                <a:ext uri="{FF2B5EF4-FFF2-40B4-BE49-F238E27FC236}">
                  <a16:creationId xmlns:a16="http://schemas.microsoft.com/office/drawing/2014/main" xmlns="" id="{0420BE0C-69AF-4819-A925-19205FA6DA81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xmlns="" id="{586ADC81-7523-4078-87B9-6A572168ACA3}"/>
                </a:ext>
              </a:extLst>
            </p:cNvPr>
            <p:cNvSpPr/>
            <p:nvPr/>
          </p:nvSpPr>
          <p:spPr>
            <a:xfrm>
              <a:off x="7949078" y="366091"/>
              <a:ext cx="518755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8" name="직사각형 117">
              <a:extLst>
                <a:ext uri="{FF2B5EF4-FFF2-40B4-BE49-F238E27FC236}">
                  <a16:creationId xmlns:a16="http://schemas.microsoft.com/office/drawing/2014/main" xmlns="" id="{FFD44E42-5F00-4B2D-B4AA-21D9254BC667}"/>
                </a:ext>
              </a:extLst>
            </p:cNvPr>
            <p:cNvSpPr/>
            <p:nvPr/>
          </p:nvSpPr>
          <p:spPr>
            <a:xfrm>
              <a:off x="7783355" y="694809"/>
              <a:ext cx="850204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Program </a:t>
              </a:r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설계</a:t>
              </a: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1" name="직사각형 120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2" name="직사각형 121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5" name="직사각형 124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6" name="직사각형 125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127" name="그룹 126">
            <a:extLst>
              <a:ext uri="{FF2B5EF4-FFF2-40B4-BE49-F238E27FC236}">
                <a16:creationId xmlns:a16="http://schemas.microsoft.com/office/drawing/2014/main" xmlns="" id="{64DFC255-15C3-4B6F-8C14-411831042AA3}"/>
              </a:ext>
            </a:extLst>
          </p:cNvPr>
          <p:cNvGrpSpPr/>
          <p:nvPr/>
        </p:nvGrpSpPr>
        <p:grpSpPr>
          <a:xfrm>
            <a:off x="6894075" y="306243"/>
            <a:ext cx="461702" cy="296394"/>
            <a:chOff x="7933017" y="337575"/>
            <a:chExt cx="539854" cy="326720"/>
          </a:xfrm>
        </p:grpSpPr>
        <p:sp>
          <p:nvSpPr>
            <p:cNvPr id="128" name="타원 127">
              <a:extLst>
                <a:ext uri="{FF2B5EF4-FFF2-40B4-BE49-F238E27FC236}">
                  <a16:creationId xmlns:a16="http://schemas.microsoft.com/office/drawing/2014/main" xmlns="" id="{5C54E6E2-D9A4-4287-8F0A-42F2B1539E1E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9" name="직사각형 128">
              <a:extLst>
                <a:ext uri="{FF2B5EF4-FFF2-40B4-BE49-F238E27FC236}">
                  <a16:creationId xmlns:a16="http://schemas.microsoft.com/office/drawing/2014/main" xmlns="" id="{1C4A39E3-3801-4987-99DE-8889473F26D2}"/>
                </a:ext>
              </a:extLst>
            </p:cNvPr>
            <p:cNvSpPr/>
            <p:nvPr/>
          </p:nvSpPr>
          <p:spPr>
            <a:xfrm>
              <a:off x="7933017" y="366091"/>
              <a:ext cx="539854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30" name="그룹 129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131" name="타원 130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2" name="직사각형 131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38" name="직사각형 137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139" name="그룹 138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140" name="타원 139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1" name="직사각형 140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2" name="직사각형 141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143" name="그룹 142">
            <a:extLst>
              <a:ext uri="{FF2B5EF4-FFF2-40B4-BE49-F238E27FC236}">
                <a16:creationId xmlns:a16="http://schemas.microsoft.com/office/drawing/2014/main" xmlns="" id="{54B83E2C-25C3-4D14-B4EF-E8DF9983A1B3}"/>
              </a:ext>
            </a:extLst>
          </p:cNvPr>
          <p:cNvGrpSpPr/>
          <p:nvPr/>
        </p:nvGrpSpPr>
        <p:grpSpPr>
          <a:xfrm>
            <a:off x="6443019" y="306243"/>
            <a:ext cx="372838" cy="296394"/>
            <a:chOff x="7362946" y="337575"/>
            <a:chExt cx="435949" cy="326720"/>
          </a:xfrm>
        </p:grpSpPr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xmlns="" id="{C67B164A-AAF3-495D-84B7-5F267C898A38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5" name="직사각형 144">
              <a:extLst>
                <a:ext uri="{FF2B5EF4-FFF2-40B4-BE49-F238E27FC236}">
                  <a16:creationId xmlns:a16="http://schemas.microsoft.com/office/drawing/2014/main" xmlns="" id="{F8E96B3D-A2F8-44A9-9F3E-D1C18EA005A8}"/>
                </a:ext>
              </a:extLst>
            </p:cNvPr>
            <p:cNvSpPr/>
            <p:nvPr/>
          </p:nvSpPr>
          <p:spPr>
            <a:xfrm>
              <a:off x="7362946" y="354741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146" name="직사각형 145">
            <a:extLst>
              <a:ext uri="{FF2B5EF4-FFF2-40B4-BE49-F238E27FC236}">
                <a16:creationId xmlns:a16="http://schemas.microsoft.com/office/drawing/2014/main" xmlns="" id="{375EE9E2-7041-481B-B9CB-971E7276B7E3}"/>
              </a:ext>
            </a:extLst>
          </p:cNvPr>
          <p:cNvSpPr/>
          <p:nvPr/>
        </p:nvSpPr>
        <p:spPr>
          <a:xfrm>
            <a:off x="6409023" y="630319"/>
            <a:ext cx="45127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9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지향</a:t>
            </a:r>
            <a:r>
              <a:rPr lang="ko-KR" altLang="en-US" sz="9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</a:p>
        </p:txBody>
      </p:sp>
      <p:sp>
        <p:nvSpPr>
          <p:cNvPr id="147" name="자유형: 도형 39">
            <a:extLst>
              <a:ext uri="{FF2B5EF4-FFF2-40B4-BE49-F238E27FC236}">
                <a16:creationId xmlns:a16="http://schemas.microsoft.com/office/drawing/2014/main" xmlns="" id="{854748C5-9175-4071-A9D4-757E85A99EEB}"/>
              </a:ext>
            </a:extLst>
          </p:cNvPr>
          <p:cNvSpPr/>
          <p:nvPr/>
        </p:nvSpPr>
        <p:spPr>
          <a:xfrm>
            <a:off x="5264710" y="995752"/>
            <a:ext cx="3427487" cy="5307494"/>
          </a:xfrm>
          <a:custGeom>
            <a:avLst/>
            <a:gdLst>
              <a:gd name="connsiteX0" fmla="*/ 1638271 w 4007661"/>
              <a:gd name="connsiteY0" fmla="*/ 0 h 5850529"/>
              <a:gd name="connsiteX1" fmla="*/ 3280206 w 4007661"/>
              <a:gd name="connsiteY1" fmla="*/ 0 h 5850529"/>
              <a:gd name="connsiteX2" fmla="*/ 4007661 w 4007661"/>
              <a:gd name="connsiteY2" fmla="*/ 727455 h 5850529"/>
              <a:gd name="connsiteX3" fmla="*/ 4007661 w 4007661"/>
              <a:gd name="connsiteY3" fmla="*/ 5850529 h 5850529"/>
              <a:gd name="connsiteX4" fmla="*/ 0 w 4007661"/>
              <a:gd name="connsiteY4" fmla="*/ 5850529 h 5850529"/>
              <a:gd name="connsiteX5" fmla="*/ 86580 w 4007661"/>
              <a:gd name="connsiteY5" fmla="*/ 5743754 h 5850529"/>
              <a:gd name="connsiteX6" fmla="*/ 1639234 w 4007661"/>
              <a:gd name="connsiteY6" fmla="*/ 51233 h 5850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07661" h="5850529">
                <a:moveTo>
                  <a:pt x="1638271" y="0"/>
                </a:moveTo>
                <a:lnTo>
                  <a:pt x="3280206" y="0"/>
                </a:lnTo>
                <a:lnTo>
                  <a:pt x="4007661" y="727455"/>
                </a:lnTo>
                <a:lnTo>
                  <a:pt x="4007661" y="5850529"/>
                </a:lnTo>
                <a:lnTo>
                  <a:pt x="0" y="5850529"/>
                </a:lnTo>
                <a:lnTo>
                  <a:pt x="86580" y="5743754"/>
                </a:lnTo>
                <a:cubicBezTo>
                  <a:pt x="1104290" y="4416319"/>
                  <a:pt x="1639234" y="2388067"/>
                  <a:pt x="1639234" y="51233"/>
                </a:cubicBezTo>
                <a:close/>
              </a:path>
            </a:pathLst>
          </a:custGeom>
          <a:solidFill>
            <a:srgbClr val="0074C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80165" tIns="40083" rIns="80165" bIns="40083" rtlCol="0" anchor="ctr">
            <a:noAutofit/>
          </a:bodyPr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8" name="자유형: 도형 40">
            <a:extLst>
              <a:ext uri="{FF2B5EF4-FFF2-40B4-BE49-F238E27FC236}">
                <a16:creationId xmlns:a16="http://schemas.microsoft.com/office/drawing/2014/main" xmlns="" id="{6FE49131-915F-4AFD-A8F1-5ECAA43698B9}"/>
              </a:ext>
            </a:extLst>
          </p:cNvPr>
          <p:cNvSpPr/>
          <p:nvPr/>
        </p:nvSpPr>
        <p:spPr>
          <a:xfrm>
            <a:off x="5362157" y="995752"/>
            <a:ext cx="3427487" cy="5307494"/>
          </a:xfrm>
          <a:custGeom>
            <a:avLst/>
            <a:gdLst>
              <a:gd name="connsiteX0" fmla="*/ 1638271 w 4007661"/>
              <a:gd name="connsiteY0" fmla="*/ 0 h 5850529"/>
              <a:gd name="connsiteX1" fmla="*/ 3280206 w 4007661"/>
              <a:gd name="connsiteY1" fmla="*/ 0 h 5850529"/>
              <a:gd name="connsiteX2" fmla="*/ 4007661 w 4007661"/>
              <a:gd name="connsiteY2" fmla="*/ 727455 h 5850529"/>
              <a:gd name="connsiteX3" fmla="*/ 4007661 w 4007661"/>
              <a:gd name="connsiteY3" fmla="*/ 5850529 h 5850529"/>
              <a:gd name="connsiteX4" fmla="*/ 0 w 4007661"/>
              <a:gd name="connsiteY4" fmla="*/ 5850529 h 5850529"/>
              <a:gd name="connsiteX5" fmla="*/ 86580 w 4007661"/>
              <a:gd name="connsiteY5" fmla="*/ 5743754 h 5850529"/>
              <a:gd name="connsiteX6" fmla="*/ 1639234 w 4007661"/>
              <a:gd name="connsiteY6" fmla="*/ 51233 h 5850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07661" h="5850529">
                <a:moveTo>
                  <a:pt x="1638271" y="0"/>
                </a:moveTo>
                <a:lnTo>
                  <a:pt x="3280206" y="0"/>
                </a:lnTo>
                <a:lnTo>
                  <a:pt x="4007661" y="727455"/>
                </a:lnTo>
                <a:lnTo>
                  <a:pt x="4007661" y="5850529"/>
                </a:lnTo>
                <a:lnTo>
                  <a:pt x="0" y="5850529"/>
                </a:lnTo>
                <a:lnTo>
                  <a:pt x="86580" y="5743754"/>
                </a:lnTo>
                <a:cubicBezTo>
                  <a:pt x="1104290" y="4416319"/>
                  <a:pt x="1639234" y="2388067"/>
                  <a:pt x="1639234" y="51233"/>
                </a:cubicBezTo>
                <a:close/>
              </a:path>
            </a:pathLst>
          </a:custGeom>
          <a:solidFill>
            <a:srgbClr val="0097E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80165" tIns="40083" rIns="80165" bIns="40083" rtlCol="0" anchor="ctr">
            <a:noAutofit/>
          </a:bodyPr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9" name="직사각형 148">
            <a:extLst>
              <a:ext uri="{FF2B5EF4-FFF2-40B4-BE49-F238E27FC236}">
                <a16:creationId xmlns:a16="http://schemas.microsoft.com/office/drawing/2014/main" xmlns="" id="{56D3A442-8583-412C-AA5E-10862C31AE23}"/>
              </a:ext>
            </a:extLst>
          </p:cNvPr>
          <p:cNvSpPr/>
          <p:nvPr/>
        </p:nvSpPr>
        <p:spPr>
          <a:xfrm>
            <a:off x="6662723" y="2678000"/>
            <a:ext cx="4569963" cy="1942997"/>
          </a:xfrm>
          <a:prstGeom prst="rect">
            <a:avLst/>
          </a:prstGeom>
        </p:spPr>
        <p:txBody>
          <a:bodyPr lIns="80165" tIns="40083" rIns="80165" bIns="40083">
            <a:spAutoFit/>
          </a:bodyPr>
          <a:lstStyle/>
          <a:p>
            <a:pPr marL="250517" indent="-250517">
              <a:buFont typeface="Arial" panose="020B0604020202020204" pitchFamily="34" charset="0"/>
              <a:buChar char="•"/>
            </a:pP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시장 조사가 실시간으로 가능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창업자의  창업활동 지원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endParaRPr lang="ko-KR" altLang="en-US" sz="11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개인  </a:t>
            </a:r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소규모 창업자를   도움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Python Crawler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통해   </a:t>
            </a:r>
            <a:r>
              <a:rPr lang="ko-KR" altLang="en-US" sz="1100" b="1" kern="0" spc="-132" dirty="0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실판매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정보를  </a:t>
            </a:r>
            <a:r>
              <a:rPr lang="ko-KR" altLang="en-US" sz="11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받아서  보여줌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후일  다양한  검색방식을 통해 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발전가능성이 높은  기능 중 하나</a:t>
            </a:r>
            <a:endParaRPr lang="ko-KR" altLang="en-US" sz="11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1" name="사각형: 둥근 모서리 49">
            <a:extLst>
              <a:ext uri="{FF2B5EF4-FFF2-40B4-BE49-F238E27FC236}">
                <a16:creationId xmlns:a16="http://schemas.microsoft.com/office/drawing/2014/main" xmlns="" id="{E7983F02-82BC-40ED-8D6E-1EFBDAF3333D}"/>
              </a:ext>
            </a:extLst>
          </p:cNvPr>
          <p:cNvSpPr/>
          <p:nvPr/>
        </p:nvSpPr>
        <p:spPr>
          <a:xfrm>
            <a:off x="6926513" y="1735976"/>
            <a:ext cx="1530340" cy="302000"/>
          </a:xfrm>
          <a:prstGeom prst="roundRect">
            <a:avLst>
              <a:gd name="adj" fmla="val 50000"/>
            </a:avLst>
          </a:prstGeom>
          <a:solidFill>
            <a:srgbClr val="09B3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xmlns="" id="{AF5EE11C-D267-450A-972E-77BAF79A12C7}"/>
              </a:ext>
            </a:extLst>
          </p:cNvPr>
          <p:cNvSpPr/>
          <p:nvPr/>
        </p:nvSpPr>
        <p:spPr>
          <a:xfrm>
            <a:off x="7145926" y="1739738"/>
            <a:ext cx="114800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관련 시장 조사 </a:t>
            </a:r>
            <a:endParaRPr lang="ko-KR" altLang="en-US" sz="14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051" name="Picture 3" descr="C:\Users\Guung\Desktop\새 폴더 Good Dev\GoodDeV Final Document_日 복사본\Crawling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35" t="25116" r="23445" b="34354"/>
          <a:stretch/>
        </p:blipFill>
        <p:spPr bwMode="auto">
          <a:xfrm>
            <a:off x="170344" y="1912872"/>
            <a:ext cx="6331618" cy="3160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222301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D6F32D2B-BEA6-4B54-983B-637A6F839849}"/>
              </a:ext>
            </a:extLst>
          </p:cNvPr>
          <p:cNvCxnSpPr>
            <a:cxnSpLocks/>
          </p:cNvCxnSpPr>
          <p:nvPr/>
        </p:nvCxnSpPr>
        <p:spPr>
          <a:xfrm>
            <a:off x="6003415" y="454439"/>
            <a:ext cx="3433030" cy="847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>
            <a:extLst>
              <a:ext uri="{FF2B5EF4-FFF2-40B4-BE49-F238E27FC236}">
                <a16:creationId xmlns:a16="http://schemas.microsoft.com/office/drawing/2014/main" xmlns="" id="{276F7766-A7C9-4599-8283-2306F06D46C6}"/>
              </a:ext>
            </a:extLst>
          </p:cNvPr>
          <p:cNvGrpSpPr/>
          <p:nvPr/>
        </p:nvGrpSpPr>
        <p:grpSpPr>
          <a:xfrm>
            <a:off x="261878" y="188745"/>
            <a:ext cx="2747436" cy="674506"/>
            <a:chOff x="2099176" y="1714809"/>
            <a:chExt cx="3212501" cy="743518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xmlns="" id="{28537D9A-B3ED-4B39-8E8E-A04CBF59434E}"/>
                </a:ext>
              </a:extLst>
            </p:cNvPr>
            <p:cNvSpPr/>
            <p:nvPr/>
          </p:nvSpPr>
          <p:spPr>
            <a:xfrm>
              <a:off x="2099176" y="1782979"/>
              <a:ext cx="45719" cy="557213"/>
            </a:xfrm>
            <a:prstGeom prst="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xmlns="" id="{3E885BB7-66C2-45D4-AC3E-C3F9C0ABA13E}"/>
                </a:ext>
              </a:extLst>
            </p:cNvPr>
            <p:cNvSpPr/>
            <p:nvPr/>
          </p:nvSpPr>
          <p:spPr>
            <a:xfrm>
              <a:off x="2158683" y="1714809"/>
              <a:ext cx="1283853" cy="4580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1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  <a:endParaRPr lang="ko-KR" altLang="en-US" sz="2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4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xmlns="" id="{9BE22FCA-9239-4EAA-B2D0-03FB4027F209}"/>
                </a:ext>
              </a:extLst>
            </p:cNvPr>
            <p:cNvSpPr/>
            <p:nvPr/>
          </p:nvSpPr>
          <p:spPr>
            <a:xfrm>
              <a:off x="2159850" y="2051207"/>
              <a:ext cx="3151827" cy="4071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kern="0" spc="-132" dirty="0" err="1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SupporterS</a:t>
              </a:r>
              <a:r>
                <a:rPr lang="en-US" altLang="ko-KR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플랫폼 주요기능</a:t>
              </a:r>
              <a:endParaRPr lang="ko-KR" altLang="en-US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99" name="그룹 98">
            <a:extLst>
              <a:ext uri="{FF2B5EF4-FFF2-40B4-BE49-F238E27FC236}">
                <a16:creationId xmlns:a16="http://schemas.microsoft.com/office/drawing/2014/main" xmlns="" id="{C63A522B-2AE5-473B-83F1-EBAF6F69388A}"/>
              </a:ext>
            </a:extLst>
          </p:cNvPr>
          <p:cNvGrpSpPr/>
          <p:nvPr/>
        </p:nvGrpSpPr>
        <p:grpSpPr>
          <a:xfrm>
            <a:off x="6443020" y="306243"/>
            <a:ext cx="372838" cy="296394"/>
            <a:chOff x="7362947" y="337575"/>
            <a:chExt cx="435949" cy="326720"/>
          </a:xfrm>
        </p:grpSpPr>
        <p:sp>
          <p:nvSpPr>
            <p:cNvPr id="100" name="타원 99">
              <a:extLst>
                <a:ext uri="{FF2B5EF4-FFF2-40B4-BE49-F238E27FC236}">
                  <a16:creationId xmlns:a16="http://schemas.microsoft.com/office/drawing/2014/main" xmlns="" id="{20DEBE47-0B30-401A-AD70-E13166F0B9C2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xmlns="" id="{0FD7FFF8-BF62-47E4-ABC5-795C74180829}"/>
                </a:ext>
              </a:extLst>
            </p:cNvPr>
            <p:cNvSpPr/>
            <p:nvPr/>
          </p:nvSpPr>
          <p:spPr>
            <a:xfrm>
              <a:off x="7362947" y="366204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02" name="그룹 101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103" name="타원 102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4" name="직사각형 103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106" name="그룹 105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107" name="그룹 106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109" name="타원 108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10" name="직사각형 109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111" name="그룹 110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112" name="타원 111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xmlns="" id="{67F172AD-EC68-45C1-BB3E-21D28B859FD0}"/>
              </a:ext>
            </a:extLst>
          </p:cNvPr>
          <p:cNvGrpSpPr/>
          <p:nvPr/>
        </p:nvGrpSpPr>
        <p:grpSpPr>
          <a:xfrm>
            <a:off x="6766071" y="306243"/>
            <a:ext cx="727123" cy="554908"/>
            <a:chOff x="7783355" y="337575"/>
            <a:chExt cx="850204" cy="611684"/>
          </a:xfrm>
        </p:grpSpPr>
        <p:sp>
          <p:nvSpPr>
            <p:cNvPr id="116" name="타원 115">
              <a:extLst>
                <a:ext uri="{FF2B5EF4-FFF2-40B4-BE49-F238E27FC236}">
                  <a16:creationId xmlns:a16="http://schemas.microsoft.com/office/drawing/2014/main" xmlns="" id="{0420BE0C-69AF-4819-A925-19205FA6DA81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xmlns="" id="{586ADC81-7523-4078-87B9-6A572168ACA3}"/>
                </a:ext>
              </a:extLst>
            </p:cNvPr>
            <p:cNvSpPr/>
            <p:nvPr/>
          </p:nvSpPr>
          <p:spPr>
            <a:xfrm>
              <a:off x="7949078" y="366091"/>
              <a:ext cx="518755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8" name="직사각형 117">
              <a:extLst>
                <a:ext uri="{FF2B5EF4-FFF2-40B4-BE49-F238E27FC236}">
                  <a16:creationId xmlns:a16="http://schemas.microsoft.com/office/drawing/2014/main" xmlns="" id="{FFD44E42-5F00-4B2D-B4AA-21D9254BC667}"/>
                </a:ext>
              </a:extLst>
            </p:cNvPr>
            <p:cNvSpPr/>
            <p:nvPr/>
          </p:nvSpPr>
          <p:spPr>
            <a:xfrm>
              <a:off x="7783355" y="694809"/>
              <a:ext cx="850204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Program </a:t>
              </a:r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설계</a:t>
              </a: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1" name="직사각형 120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2" name="직사각형 121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5" name="직사각형 124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6" name="직사각형 125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127" name="그룹 126">
            <a:extLst>
              <a:ext uri="{FF2B5EF4-FFF2-40B4-BE49-F238E27FC236}">
                <a16:creationId xmlns:a16="http://schemas.microsoft.com/office/drawing/2014/main" xmlns="" id="{64DFC255-15C3-4B6F-8C14-411831042AA3}"/>
              </a:ext>
            </a:extLst>
          </p:cNvPr>
          <p:cNvGrpSpPr/>
          <p:nvPr/>
        </p:nvGrpSpPr>
        <p:grpSpPr>
          <a:xfrm>
            <a:off x="6894075" y="306243"/>
            <a:ext cx="461702" cy="296394"/>
            <a:chOff x="7933017" y="337575"/>
            <a:chExt cx="539854" cy="326720"/>
          </a:xfrm>
        </p:grpSpPr>
        <p:sp>
          <p:nvSpPr>
            <p:cNvPr id="128" name="타원 127">
              <a:extLst>
                <a:ext uri="{FF2B5EF4-FFF2-40B4-BE49-F238E27FC236}">
                  <a16:creationId xmlns:a16="http://schemas.microsoft.com/office/drawing/2014/main" xmlns="" id="{5C54E6E2-D9A4-4287-8F0A-42F2B1539E1E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9" name="직사각형 128">
              <a:extLst>
                <a:ext uri="{FF2B5EF4-FFF2-40B4-BE49-F238E27FC236}">
                  <a16:creationId xmlns:a16="http://schemas.microsoft.com/office/drawing/2014/main" xmlns="" id="{1C4A39E3-3801-4987-99DE-8889473F26D2}"/>
                </a:ext>
              </a:extLst>
            </p:cNvPr>
            <p:cNvSpPr/>
            <p:nvPr/>
          </p:nvSpPr>
          <p:spPr>
            <a:xfrm>
              <a:off x="7933017" y="366091"/>
              <a:ext cx="539854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30" name="그룹 129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131" name="타원 130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2" name="직사각형 131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38" name="직사각형 137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139" name="그룹 138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140" name="타원 139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1" name="직사각형 140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2" name="직사각형 141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143" name="그룹 142">
            <a:extLst>
              <a:ext uri="{FF2B5EF4-FFF2-40B4-BE49-F238E27FC236}">
                <a16:creationId xmlns:a16="http://schemas.microsoft.com/office/drawing/2014/main" xmlns="" id="{54B83E2C-25C3-4D14-B4EF-E8DF9983A1B3}"/>
              </a:ext>
            </a:extLst>
          </p:cNvPr>
          <p:cNvGrpSpPr/>
          <p:nvPr/>
        </p:nvGrpSpPr>
        <p:grpSpPr>
          <a:xfrm>
            <a:off x="6443019" y="306243"/>
            <a:ext cx="372838" cy="296394"/>
            <a:chOff x="7362946" y="337575"/>
            <a:chExt cx="435949" cy="326720"/>
          </a:xfrm>
        </p:grpSpPr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xmlns="" id="{C67B164A-AAF3-495D-84B7-5F267C898A38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5" name="직사각형 144">
              <a:extLst>
                <a:ext uri="{FF2B5EF4-FFF2-40B4-BE49-F238E27FC236}">
                  <a16:creationId xmlns:a16="http://schemas.microsoft.com/office/drawing/2014/main" xmlns="" id="{F8E96B3D-A2F8-44A9-9F3E-D1C18EA005A8}"/>
                </a:ext>
              </a:extLst>
            </p:cNvPr>
            <p:cNvSpPr/>
            <p:nvPr/>
          </p:nvSpPr>
          <p:spPr>
            <a:xfrm>
              <a:off x="7362946" y="354741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146" name="직사각형 145">
            <a:extLst>
              <a:ext uri="{FF2B5EF4-FFF2-40B4-BE49-F238E27FC236}">
                <a16:creationId xmlns:a16="http://schemas.microsoft.com/office/drawing/2014/main" xmlns="" id="{375EE9E2-7041-481B-B9CB-971E7276B7E3}"/>
              </a:ext>
            </a:extLst>
          </p:cNvPr>
          <p:cNvSpPr/>
          <p:nvPr/>
        </p:nvSpPr>
        <p:spPr>
          <a:xfrm>
            <a:off x="6409023" y="630319"/>
            <a:ext cx="45127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9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지향</a:t>
            </a:r>
            <a:r>
              <a:rPr lang="ko-KR" altLang="en-US" sz="9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</a:p>
        </p:txBody>
      </p:sp>
      <p:sp>
        <p:nvSpPr>
          <p:cNvPr id="147" name="자유형: 도형 39">
            <a:extLst>
              <a:ext uri="{FF2B5EF4-FFF2-40B4-BE49-F238E27FC236}">
                <a16:creationId xmlns:a16="http://schemas.microsoft.com/office/drawing/2014/main" xmlns="" id="{854748C5-9175-4071-A9D4-757E85A99EEB}"/>
              </a:ext>
            </a:extLst>
          </p:cNvPr>
          <p:cNvSpPr/>
          <p:nvPr/>
        </p:nvSpPr>
        <p:spPr>
          <a:xfrm>
            <a:off x="5264710" y="995752"/>
            <a:ext cx="3427487" cy="5307494"/>
          </a:xfrm>
          <a:custGeom>
            <a:avLst/>
            <a:gdLst>
              <a:gd name="connsiteX0" fmla="*/ 1638271 w 4007661"/>
              <a:gd name="connsiteY0" fmla="*/ 0 h 5850529"/>
              <a:gd name="connsiteX1" fmla="*/ 3280206 w 4007661"/>
              <a:gd name="connsiteY1" fmla="*/ 0 h 5850529"/>
              <a:gd name="connsiteX2" fmla="*/ 4007661 w 4007661"/>
              <a:gd name="connsiteY2" fmla="*/ 727455 h 5850529"/>
              <a:gd name="connsiteX3" fmla="*/ 4007661 w 4007661"/>
              <a:gd name="connsiteY3" fmla="*/ 5850529 h 5850529"/>
              <a:gd name="connsiteX4" fmla="*/ 0 w 4007661"/>
              <a:gd name="connsiteY4" fmla="*/ 5850529 h 5850529"/>
              <a:gd name="connsiteX5" fmla="*/ 86580 w 4007661"/>
              <a:gd name="connsiteY5" fmla="*/ 5743754 h 5850529"/>
              <a:gd name="connsiteX6" fmla="*/ 1639234 w 4007661"/>
              <a:gd name="connsiteY6" fmla="*/ 51233 h 5850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07661" h="5850529">
                <a:moveTo>
                  <a:pt x="1638271" y="0"/>
                </a:moveTo>
                <a:lnTo>
                  <a:pt x="3280206" y="0"/>
                </a:lnTo>
                <a:lnTo>
                  <a:pt x="4007661" y="727455"/>
                </a:lnTo>
                <a:lnTo>
                  <a:pt x="4007661" y="5850529"/>
                </a:lnTo>
                <a:lnTo>
                  <a:pt x="0" y="5850529"/>
                </a:lnTo>
                <a:lnTo>
                  <a:pt x="86580" y="5743754"/>
                </a:lnTo>
                <a:cubicBezTo>
                  <a:pt x="1104290" y="4416319"/>
                  <a:pt x="1639234" y="2388067"/>
                  <a:pt x="1639234" y="51233"/>
                </a:cubicBezTo>
                <a:close/>
              </a:path>
            </a:pathLst>
          </a:custGeom>
          <a:solidFill>
            <a:srgbClr val="0074C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80165" tIns="40083" rIns="80165" bIns="40083" rtlCol="0" anchor="ctr">
            <a:noAutofit/>
          </a:bodyPr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8" name="자유형: 도형 40">
            <a:extLst>
              <a:ext uri="{FF2B5EF4-FFF2-40B4-BE49-F238E27FC236}">
                <a16:creationId xmlns:a16="http://schemas.microsoft.com/office/drawing/2014/main" xmlns="" id="{6FE49131-915F-4AFD-A8F1-5ECAA43698B9}"/>
              </a:ext>
            </a:extLst>
          </p:cNvPr>
          <p:cNvSpPr/>
          <p:nvPr/>
        </p:nvSpPr>
        <p:spPr>
          <a:xfrm>
            <a:off x="5362157" y="995752"/>
            <a:ext cx="3427487" cy="5307494"/>
          </a:xfrm>
          <a:custGeom>
            <a:avLst/>
            <a:gdLst>
              <a:gd name="connsiteX0" fmla="*/ 1638271 w 4007661"/>
              <a:gd name="connsiteY0" fmla="*/ 0 h 5850529"/>
              <a:gd name="connsiteX1" fmla="*/ 3280206 w 4007661"/>
              <a:gd name="connsiteY1" fmla="*/ 0 h 5850529"/>
              <a:gd name="connsiteX2" fmla="*/ 4007661 w 4007661"/>
              <a:gd name="connsiteY2" fmla="*/ 727455 h 5850529"/>
              <a:gd name="connsiteX3" fmla="*/ 4007661 w 4007661"/>
              <a:gd name="connsiteY3" fmla="*/ 5850529 h 5850529"/>
              <a:gd name="connsiteX4" fmla="*/ 0 w 4007661"/>
              <a:gd name="connsiteY4" fmla="*/ 5850529 h 5850529"/>
              <a:gd name="connsiteX5" fmla="*/ 86580 w 4007661"/>
              <a:gd name="connsiteY5" fmla="*/ 5743754 h 5850529"/>
              <a:gd name="connsiteX6" fmla="*/ 1639234 w 4007661"/>
              <a:gd name="connsiteY6" fmla="*/ 51233 h 5850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07661" h="5850529">
                <a:moveTo>
                  <a:pt x="1638271" y="0"/>
                </a:moveTo>
                <a:lnTo>
                  <a:pt x="3280206" y="0"/>
                </a:lnTo>
                <a:lnTo>
                  <a:pt x="4007661" y="727455"/>
                </a:lnTo>
                <a:lnTo>
                  <a:pt x="4007661" y="5850529"/>
                </a:lnTo>
                <a:lnTo>
                  <a:pt x="0" y="5850529"/>
                </a:lnTo>
                <a:lnTo>
                  <a:pt x="86580" y="5743754"/>
                </a:lnTo>
                <a:cubicBezTo>
                  <a:pt x="1104290" y="4416319"/>
                  <a:pt x="1639234" y="2388067"/>
                  <a:pt x="1639234" y="51233"/>
                </a:cubicBezTo>
                <a:close/>
              </a:path>
            </a:pathLst>
          </a:custGeom>
          <a:solidFill>
            <a:srgbClr val="0097E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80165" tIns="40083" rIns="80165" bIns="40083" rtlCol="0" anchor="ctr">
            <a:noAutofit/>
          </a:bodyPr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9" name="직사각형 148">
            <a:extLst>
              <a:ext uri="{FF2B5EF4-FFF2-40B4-BE49-F238E27FC236}">
                <a16:creationId xmlns:a16="http://schemas.microsoft.com/office/drawing/2014/main" xmlns="" id="{56D3A442-8583-412C-AA5E-10862C31AE23}"/>
              </a:ext>
            </a:extLst>
          </p:cNvPr>
          <p:cNvSpPr/>
          <p:nvPr/>
        </p:nvSpPr>
        <p:spPr>
          <a:xfrm>
            <a:off x="6662723" y="2492896"/>
            <a:ext cx="4569963" cy="2450828"/>
          </a:xfrm>
          <a:prstGeom prst="rect">
            <a:avLst/>
          </a:prstGeom>
        </p:spPr>
        <p:txBody>
          <a:bodyPr lIns="80165" tIns="40083" rIns="80165" bIns="40083">
            <a:spAutoFit/>
          </a:bodyPr>
          <a:lstStyle/>
          <a:p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1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 인터페이스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endParaRPr lang="ko-KR" altLang="en-US" sz="11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창업자</a:t>
            </a:r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 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투자자 </a:t>
            </a:r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기업 들의 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다양한    커뮤니케이션 기능  제공 </a:t>
            </a:r>
            <a:endParaRPr lang="en-US" altLang="ko-KR" sz="11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활발한 창업활동이   이루어지게끔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지원 함</a:t>
            </a:r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11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AJAX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구현 </a:t>
            </a:r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   Chat DB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</a:t>
            </a:r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</a:t>
            </a:r>
            <a:r>
              <a:rPr lang="ko-KR" altLang="en-US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 기능을 관리함</a:t>
            </a:r>
            <a:r>
              <a:rPr lang="en-US" altLang="ko-KR" sz="11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endParaRPr lang="en-US" altLang="ko-KR" sz="11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1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ko-KR" altLang="en-US" sz="11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1" name="사각형: 둥근 모서리 49">
            <a:extLst>
              <a:ext uri="{FF2B5EF4-FFF2-40B4-BE49-F238E27FC236}">
                <a16:creationId xmlns:a16="http://schemas.microsoft.com/office/drawing/2014/main" xmlns="" id="{E7983F02-82BC-40ED-8D6E-1EFBDAF3333D}"/>
              </a:ext>
            </a:extLst>
          </p:cNvPr>
          <p:cNvSpPr/>
          <p:nvPr/>
        </p:nvSpPr>
        <p:spPr>
          <a:xfrm>
            <a:off x="6926513" y="1735976"/>
            <a:ext cx="1530340" cy="302000"/>
          </a:xfrm>
          <a:prstGeom prst="roundRect">
            <a:avLst>
              <a:gd name="adj" fmla="val 50000"/>
            </a:avLst>
          </a:prstGeom>
          <a:solidFill>
            <a:srgbClr val="09B3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xmlns="" id="{AF5EE11C-D267-450A-972E-77BAF79A12C7}"/>
              </a:ext>
            </a:extLst>
          </p:cNvPr>
          <p:cNvSpPr/>
          <p:nvPr/>
        </p:nvSpPr>
        <p:spPr>
          <a:xfrm>
            <a:off x="6989918" y="1729272"/>
            <a:ext cx="13852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상호 커뮤니케이션</a:t>
            </a:r>
            <a:endParaRPr lang="ko-KR" altLang="en-US" sz="14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074" name="Picture 2" descr="C:\Users\Guung\Desktop\새 폴더 Good Dev\GoodDeV Final Document_日 복사본\Communicate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94" t="25453" r="22794" b="32660"/>
          <a:stretch/>
        </p:blipFill>
        <p:spPr bwMode="auto">
          <a:xfrm>
            <a:off x="228556" y="1913248"/>
            <a:ext cx="6403958" cy="3256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41090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40E8AA38-5C7F-45C0-B216-F51A93D72C58}"/>
              </a:ext>
            </a:extLst>
          </p:cNvPr>
          <p:cNvCxnSpPr/>
          <p:nvPr/>
        </p:nvCxnSpPr>
        <p:spPr>
          <a:xfrm flipH="1">
            <a:off x="2698358" y="186649"/>
            <a:ext cx="1105623" cy="117278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xmlns="" id="{7CB94193-A560-4724-A0D6-EB4FDA65023D}"/>
              </a:ext>
            </a:extLst>
          </p:cNvPr>
          <p:cNvCxnSpPr/>
          <p:nvPr/>
        </p:nvCxnSpPr>
        <p:spPr>
          <a:xfrm flipH="1">
            <a:off x="8592546" y="336771"/>
            <a:ext cx="1105623" cy="117278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xmlns="" id="{91661114-F07E-44C5-85B9-7241CB226437}"/>
              </a:ext>
            </a:extLst>
          </p:cNvPr>
          <p:cNvCxnSpPr>
            <a:cxnSpLocks/>
          </p:cNvCxnSpPr>
          <p:nvPr/>
        </p:nvCxnSpPr>
        <p:spPr>
          <a:xfrm flipH="1">
            <a:off x="4555949" y="5440594"/>
            <a:ext cx="2461259" cy="261075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xmlns="" id="{C7B5EA4F-4B68-4FBF-B634-0CDF1A10BB08}"/>
              </a:ext>
            </a:extLst>
          </p:cNvPr>
          <p:cNvCxnSpPr>
            <a:cxnSpLocks/>
          </p:cNvCxnSpPr>
          <p:nvPr/>
        </p:nvCxnSpPr>
        <p:spPr>
          <a:xfrm flipH="1">
            <a:off x="2489435" y="1185040"/>
            <a:ext cx="624328" cy="66225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93FC4BD3-1BB6-4978-89CB-C6FA4EDDDE2A}"/>
              </a:ext>
            </a:extLst>
          </p:cNvPr>
          <p:cNvCxnSpPr>
            <a:cxnSpLocks/>
          </p:cNvCxnSpPr>
          <p:nvPr/>
        </p:nvCxnSpPr>
        <p:spPr>
          <a:xfrm flipH="1">
            <a:off x="-459853" y="3981966"/>
            <a:ext cx="770183" cy="81696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xmlns="" id="{811A95DD-EBCC-41CE-8C0E-BEA1A6C07230}"/>
              </a:ext>
            </a:extLst>
          </p:cNvPr>
          <p:cNvCxnSpPr>
            <a:cxnSpLocks/>
          </p:cNvCxnSpPr>
          <p:nvPr/>
        </p:nvCxnSpPr>
        <p:spPr>
          <a:xfrm flipH="1">
            <a:off x="1549700" y="5778709"/>
            <a:ext cx="459285" cy="487182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xmlns="" id="{E3C85BE1-30B2-4C72-AAA3-39F030365596}"/>
              </a:ext>
            </a:extLst>
          </p:cNvPr>
          <p:cNvCxnSpPr>
            <a:cxnSpLocks/>
          </p:cNvCxnSpPr>
          <p:nvPr/>
        </p:nvCxnSpPr>
        <p:spPr>
          <a:xfrm flipH="1">
            <a:off x="2699464" y="1259104"/>
            <a:ext cx="223436" cy="237008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래픽 8">
            <a:extLst>
              <a:ext uri="{FF2B5EF4-FFF2-40B4-BE49-F238E27FC236}">
                <a16:creationId xmlns:a16="http://schemas.microsoft.com/office/drawing/2014/main" xmlns="" id="{8DF58666-98FB-41F1-88C8-D96E58C17A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603200" y="-602300"/>
            <a:ext cx="1306390" cy="1385742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xmlns="" id="{E7545048-EF8C-4D29-937D-C16B4E5B37CF}"/>
              </a:ext>
            </a:extLst>
          </p:cNvPr>
          <p:cNvGrpSpPr/>
          <p:nvPr/>
        </p:nvGrpSpPr>
        <p:grpSpPr>
          <a:xfrm>
            <a:off x="967383" y="3611523"/>
            <a:ext cx="1027810" cy="994202"/>
            <a:chOff x="1059543" y="3377016"/>
            <a:chExt cx="1201788" cy="1095924"/>
          </a:xfrm>
          <a:gradFill>
            <a:gsLst>
              <a:gs pos="100000">
                <a:schemeClr val="bg1">
                  <a:lumMod val="85000"/>
                  <a:alpha val="30000"/>
                </a:schemeClr>
              </a:gs>
              <a:gs pos="29000">
                <a:schemeClr val="bg1">
                  <a:lumMod val="85000"/>
                  <a:alpha val="70000"/>
                </a:schemeClr>
              </a:gs>
            </a:gsLst>
            <a:lin ang="0" scaled="1"/>
          </a:gradFill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7730E80B-67BF-45EF-9E75-707C3BBBC4BE}"/>
                </a:ext>
              </a:extLst>
            </p:cNvPr>
            <p:cNvGrpSpPr/>
            <p:nvPr/>
          </p:nvGrpSpPr>
          <p:grpSpPr>
            <a:xfrm>
              <a:off x="1059543" y="3873261"/>
              <a:ext cx="1119925" cy="599679"/>
              <a:chOff x="1059543" y="3873261"/>
              <a:chExt cx="1847046" cy="989026"/>
            </a:xfrm>
            <a:grpFill/>
          </p:grpSpPr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xmlns="" id="{F66C1988-EEE5-4EFA-A682-20E9D50B3FCE}"/>
                  </a:ext>
                </a:extLst>
              </p:cNvPr>
              <p:cNvSpPr/>
              <p:nvPr/>
            </p:nvSpPr>
            <p:spPr>
              <a:xfrm rot="18900000">
                <a:off x="1059543" y="3873261"/>
                <a:ext cx="1838305" cy="41772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4" name="사각형: 둥근 모서리 13">
                <a:extLst>
                  <a:ext uri="{FF2B5EF4-FFF2-40B4-BE49-F238E27FC236}">
                    <a16:creationId xmlns:a16="http://schemas.microsoft.com/office/drawing/2014/main" xmlns="" id="{4D1BF936-191D-45C8-BA25-B3FBDD30C0D8}"/>
                  </a:ext>
                </a:extLst>
              </p:cNvPr>
              <p:cNvSpPr/>
              <p:nvPr/>
            </p:nvSpPr>
            <p:spPr>
              <a:xfrm rot="18900000">
                <a:off x="1068284" y="4444567"/>
                <a:ext cx="1838305" cy="41772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xmlns="" id="{AF8271D9-0469-4A1B-93F8-59611B3CE99D}"/>
                </a:ext>
              </a:extLst>
            </p:cNvPr>
            <p:cNvSpPr/>
            <p:nvPr/>
          </p:nvSpPr>
          <p:spPr>
            <a:xfrm rot="18900000">
              <a:off x="2031380" y="3377016"/>
              <a:ext cx="229951" cy="2093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xmlns="" id="{42613015-7491-4657-87D2-60CBD9C34A51}"/>
              </a:ext>
            </a:extLst>
          </p:cNvPr>
          <p:cNvGrpSpPr/>
          <p:nvPr/>
        </p:nvGrpSpPr>
        <p:grpSpPr>
          <a:xfrm rot="2136278">
            <a:off x="36406" y="1846650"/>
            <a:ext cx="433716" cy="459959"/>
            <a:chOff x="1973043" y="3562902"/>
            <a:chExt cx="551946" cy="551826"/>
          </a:xfrm>
          <a:solidFill>
            <a:schemeClr val="bg1">
              <a:lumMod val="75000"/>
            </a:schemeClr>
          </a:solidFill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xmlns="" id="{0CC946DF-A039-4B65-A004-92328BBF5C26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xmlns="" id="{18990928-1E2E-4E53-8D7F-2D5B7B5D9AE4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xmlns="" id="{1836FABC-4827-4FC3-B4EC-1777FED1067D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xmlns="" id="{1FF8C399-5D40-43B3-A31A-D5167546B6BC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xmlns="" id="{104E88DC-B2FF-4482-890E-FE4F3524699C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xmlns="" id="{4BE61177-C130-4B1E-990C-0BB2C45D1987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xmlns="" id="{C1437F33-885B-47B5-A051-73AFD1FA5F19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xmlns="" id="{82773F87-0709-418E-BFCC-5C53F2F2B443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xmlns="" id="{354DC978-0ADF-4C03-A84C-6AB171DD7DDF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xmlns="" id="{9B891B06-EF00-4F7A-A73C-B760A22A7F00}"/>
              </a:ext>
            </a:extLst>
          </p:cNvPr>
          <p:cNvCxnSpPr>
            <a:cxnSpLocks/>
          </p:cNvCxnSpPr>
          <p:nvPr/>
        </p:nvCxnSpPr>
        <p:spPr>
          <a:xfrm flipH="1">
            <a:off x="-478848" y="5951750"/>
            <a:ext cx="2461259" cy="261075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그룹 25">
            <a:extLst>
              <a:ext uri="{FF2B5EF4-FFF2-40B4-BE49-F238E27FC236}">
                <a16:creationId xmlns:a16="http://schemas.microsoft.com/office/drawing/2014/main" xmlns="" id="{FEC10367-57AF-44BB-A84E-E323721350F9}"/>
              </a:ext>
            </a:extLst>
          </p:cNvPr>
          <p:cNvGrpSpPr/>
          <p:nvPr/>
        </p:nvGrpSpPr>
        <p:grpSpPr>
          <a:xfrm rot="648341">
            <a:off x="3034513" y="6365966"/>
            <a:ext cx="476646" cy="505487"/>
            <a:chOff x="1973043" y="3562902"/>
            <a:chExt cx="551946" cy="551826"/>
          </a:xfrm>
          <a:solidFill>
            <a:srgbClr val="0094C9"/>
          </a:solidFill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xmlns="" id="{4F83A05E-A443-4189-BB68-957D1BC6A2B8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xmlns="" id="{0D200758-0ED5-4C8C-83C6-A1E62737A90F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xmlns="" id="{5DDDE20D-EDB1-4682-A3E6-BB0207EF70C0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xmlns="" id="{76223DE0-F7AD-4436-8627-BCD0C434CC26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xmlns="" id="{726B108E-855E-4C81-838D-14988CCC9D18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xmlns="" id="{2C8880DB-FA60-4AC2-8FD9-134FC1B30F70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xmlns="" id="{0E6A2170-DD73-4C86-B22C-DC3C84386953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xmlns="" id="{E1DE18A8-5CB0-4904-8E2F-3A79C361F26F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xmlns="" id="{977C57EB-355B-400F-860D-8260F7095A0D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xmlns="" id="{DF4B9587-DAE2-45A4-B4BB-FFF7923445A2}"/>
              </a:ext>
            </a:extLst>
          </p:cNvPr>
          <p:cNvGrpSpPr/>
          <p:nvPr/>
        </p:nvGrpSpPr>
        <p:grpSpPr>
          <a:xfrm rot="2700000">
            <a:off x="8621576" y="5898811"/>
            <a:ext cx="174320" cy="164302"/>
            <a:chOff x="1973043" y="3562902"/>
            <a:chExt cx="551946" cy="551826"/>
          </a:xfrm>
          <a:solidFill>
            <a:srgbClr val="57B761"/>
          </a:solidFill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xmlns="" id="{D95F95E1-B326-4803-B29B-176524690043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xmlns="" id="{4428666E-25AB-48E0-B963-A03570E5CF4F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xmlns="" id="{7297D5A5-CEB4-4C41-B23E-85BF9EAF8E86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xmlns="" id="{C3D25E94-67A2-418D-BD02-65FD01426225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xmlns="" id="{6BA56319-4B98-4570-8B38-7782475177F6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xmlns="" id="{D365D92A-183A-43E6-A7C3-A520521132BD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xmlns="" id="{7569F9B8-4664-4008-BE8F-4E534C518589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xmlns="" id="{2DA1FD37-FC01-4677-8DCD-09696D9C4307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xmlns="" id="{3C49BC08-52E0-46B3-B4CC-EC0A30E31430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46" name="그래픽 45">
            <a:extLst>
              <a:ext uri="{FF2B5EF4-FFF2-40B4-BE49-F238E27FC236}">
                <a16:creationId xmlns:a16="http://schemas.microsoft.com/office/drawing/2014/main" xmlns="" id="{F7F484DE-D50D-4E5B-A81D-A6FE949231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8512288" y="651866"/>
            <a:ext cx="282398" cy="299551"/>
          </a:xfrm>
          <a:prstGeom prst="rect">
            <a:avLst/>
          </a:prstGeom>
        </p:spPr>
      </p:pic>
      <p:pic>
        <p:nvPicPr>
          <p:cNvPr id="47" name="그래픽 46">
            <a:extLst>
              <a:ext uri="{FF2B5EF4-FFF2-40B4-BE49-F238E27FC236}">
                <a16:creationId xmlns:a16="http://schemas.microsoft.com/office/drawing/2014/main" xmlns="" id="{09A8DF38-F0B7-47B1-908E-F1A3CED25C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7755089" y="6389428"/>
            <a:ext cx="825472" cy="875612"/>
          </a:xfrm>
          <a:prstGeom prst="rect">
            <a:avLst/>
          </a:prstGeom>
        </p:spPr>
      </p:pic>
      <p:grpSp>
        <p:nvGrpSpPr>
          <p:cNvPr id="71" name="그룹 70">
            <a:extLst>
              <a:ext uri="{FF2B5EF4-FFF2-40B4-BE49-F238E27FC236}">
                <a16:creationId xmlns:a16="http://schemas.microsoft.com/office/drawing/2014/main" xmlns="" id="{6961AB03-DD00-4EB2-9C74-F3D209EC8DC0}"/>
              </a:ext>
            </a:extLst>
          </p:cNvPr>
          <p:cNvGrpSpPr/>
          <p:nvPr/>
        </p:nvGrpSpPr>
        <p:grpSpPr>
          <a:xfrm>
            <a:off x="7206399" y="-232579"/>
            <a:ext cx="343208" cy="364010"/>
            <a:chOff x="8426232" y="-256375"/>
            <a:chExt cx="401303" cy="401254"/>
          </a:xfrm>
        </p:grpSpPr>
        <p:sp>
          <p:nvSpPr>
            <p:cNvPr id="49" name="타원 48">
              <a:extLst>
                <a:ext uri="{FF2B5EF4-FFF2-40B4-BE49-F238E27FC236}">
                  <a16:creationId xmlns:a16="http://schemas.microsoft.com/office/drawing/2014/main" xmlns="" id="{282F1F50-7C9F-49D9-87E1-1369C457C605}"/>
                </a:ext>
              </a:extLst>
            </p:cNvPr>
            <p:cNvSpPr/>
            <p:nvPr/>
          </p:nvSpPr>
          <p:spPr>
            <a:xfrm rot="985771">
              <a:off x="8504972" y="-256375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xmlns="" id="{F3400C3D-8F90-4280-93B1-3DD75ED2961F}"/>
                </a:ext>
              </a:extLst>
            </p:cNvPr>
            <p:cNvSpPr/>
            <p:nvPr/>
          </p:nvSpPr>
          <p:spPr>
            <a:xfrm rot="985771">
              <a:off x="8638521" y="-21699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xmlns="" id="{EF2CD135-15EA-4D31-862F-A5452D1FF3F6}"/>
                </a:ext>
              </a:extLst>
            </p:cNvPr>
            <p:cNvSpPr/>
            <p:nvPr/>
          </p:nvSpPr>
          <p:spPr>
            <a:xfrm rot="985771">
              <a:off x="8772070" y="-17761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xmlns="" id="{57A4450A-3347-4297-886A-E998AA7F953C}"/>
                </a:ext>
              </a:extLst>
            </p:cNvPr>
            <p:cNvSpPr/>
            <p:nvPr/>
          </p:nvSpPr>
          <p:spPr>
            <a:xfrm rot="985771">
              <a:off x="8465602" y="-122861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xmlns="" id="{AF8BD738-A0F2-411B-BC26-FE740099FF21}"/>
                </a:ext>
              </a:extLst>
            </p:cNvPr>
            <p:cNvSpPr/>
            <p:nvPr/>
          </p:nvSpPr>
          <p:spPr>
            <a:xfrm rot="985771">
              <a:off x="8599151" y="-83480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xmlns="" id="{3D7831F8-4E45-4589-83A9-0EF9A225D647}"/>
                </a:ext>
              </a:extLst>
            </p:cNvPr>
            <p:cNvSpPr/>
            <p:nvPr/>
          </p:nvSpPr>
          <p:spPr>
            <a:xfrm rot="985771">
              <a:off x="8732700" y="-44100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xmlns="" id="{7B8CEC31-FF2C-4210-9581-397D2821E91A}"/>
                </a:ext>
              </a:extLst>
            </p:cNvPr>
            <p:cNvSpPr/>
            <p:nvPr/>
          </p:nvSpPr>
          <p:spPr>
            <a:xfrm rot="985771">
              <a:off x="8426232" y="10653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xmlns="" id="{6D1FDCCD-8187-4B89-A7E3-F6E8D3F8C8E1}"/>
                </a:ext>
              </a:extLst>
            </p:cNvPr>
            <p:cNvSpPr/>
            <p:nvPr/>
          </p:nvSpPr>
          <p:spPr>
            <a:xfrm rot="985771">
              <a:off x="8559781" y="50033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xmlns="" id="{0C99FF7A-5A3F-41E9-B92B-0B9CF96413E9}"/>
                </a:ext>
              </a:extLst>
            </p:cNvPr>
            <p:cNvSpPr/>
            <p:nvPr/>
          </p:nvSpPr>
          <p:spPr>
            <a:xfrm rot="985771">
              <a:off x="8693330" y="8941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58" name="그래픽 57">
            <a:extLst>
              <a:ext uri="{FF2B5EF4-FFF2-40B4-BE49-F238E27FC236}">
                <a16:creationId xmlns:a16="http://schemas.microsoft.com/office/drawing/2014/main" xmlns="" id="{43229744-34CB-4ACA-B7A7-42BC52B5651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4789908" y="5571422"/>
            <a:ext cx="358428" cy="380200"/>
          </a:xfrm>
          <a:prstGeom prst="rect">
            <a:avLst/>
          </a:prstGeom>
        </p:spPr>
      </p:pic>
      <p:sp>
        <p:nvSpPr>
          <p:cNvPr id="68" name="타원 67">
            <a:extLst>
              <a:ext uri="{FF2B5EF4-FFF2-40B4-BE49-F238E27FC236}">
                <a16:creationId xmlns:a16="http://schemas.microsoft.com/office/drawing/2014/main" xmlns="" id="{48B18F76-9A8B-46E4-A1D1-8752C8B8B2B9}"/>
              </a:ext>
            </a:extLst>
          </p:cNvPr>
          <p:cNvSpPr/>
          <p:nvPr/>
        </p:nvSpPr>
        <p:spPr>
          <a:xfrm rot="985771">
            <a:off x="5067100" y="5838256"/>
            <a:ext cx="99771" cy="105831"/>
          </a:xfrm>
          <a:prstGeom prst="ellipse">
            <a:avLst/>
          </a:prstGeom>
          <a:solidFill>
            <a:srgbClr val="0094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xmlns="" id="{51F532D9-2892-4994-BC8E-388C68CC66AA}"/>
              </a:ext>
            </a:extLst>
          </p:cNvPr>
          <p:cNvSpPr/>
          <p:nvPr/>
        </p:nvSpPr>
        <p:spPr>
          <a:xfrm>
            <a:off x="3729955" y="4631925"/>
            <a:ext cx="3959443" cy="572379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pPr algn="r"/>
            <a:r>
              <a:rPr lang="en-US" altLang="ko-KR" sz="3100" kern="0" spc="-263" dirty="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2BC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SupporterS</a:t>
            </a:r>
            <a:endParaRPr lang="en-US" altLang="ko-KR" sz="3100" kern="0" spc="-263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0072BC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xmlns="" id="{12D345DB-4D02-4B85-9A8A-2EDCF8A87BEF}"/>
              </a:ext>
            </a:extLst>
          </p:cNvPr>
          <p:cNvSpPr/>
          <p:nvPr/>
        </p:nvSpPr>
        <p:spPr>
          <a:xfrm>
            <a:off x="4860434" y="4964160"/>
            <a:ext cx="3556620" cy="307130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pPr algn="r"/>
            <a:r>
              <a:rPr lang="en-US" altLang="ko-KR" sz="14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/  2019.10</a:t>
            </a:r>
            <a:endParaRPr lang="ko-KR" altLang="en-US" sz="140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xmlns="" id="{D5FA59D8-5C7D-4124-AB88-2A129A909425}"/>
              </a:ext>
            </a:extLst>
          </p:cNvPr>
          <p:cNvSpPr/>
          <p:nvPr/>
        </p:nvSpPr>
        <p:spPr>
          <a:xfrm rot="985771">
            <a:off x="8094048" y="2726591"/>
            <a:ext cx="147553" cy="156516"/>
          </a:xfrm>
          <a:prstGeom prst="ellipse">
            <a:avLst/>
          </a:prstGeom>
          <a:solidFill>
            <a:srgbClr val="007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solidFill>
                <a:srgbClr val="57B76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xmlns="" id="{55659F96-3066-45C9-ABF8-B411474050E0}"/>
              </a:ext>
            </a:extLst>
          </p:cNvPr>
          <p:cNvSpPr/>
          <p:nvPr/>
        </p:nvSpPr>
        <p:spPr>
          <a:xfrm rot="985771">
            <a:off x="8309023" y="2926085"/>
            <a:ext cx="75009" cy="79565"/>
          </a:xfrm>
          <a:prstGeom prst="ellipse">
            <a:avLst/>
          </a:prstGeom>
          <a:solidFill>
            <a:srgbClr val="007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solidFill>
                <a:srgbClr val="57B76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xmlns="" id="{E14741F3-4125-476C-AFB9-6DCDDC8BDA6F}"/>
              </a:ext>
            </a:extLst>
          </p:cNvPr>
          <p:cNvCxnSpPr>
            <a:cxnSpLocks/>
          </p:cNvCxnSpPr>
          <p:nvPr/>
        </p:nvCxnSpPr>
        <p:spPr>
          <a:xfrm flipH="1">
            <a:off x="1944833" y="5190660"/>
            <a:ext cx="5610922" cy="0"/>
          </a:xfrm>
          <a:prstGeom prst="line">
            <a:avLst/>
          </a:prstGeom>
          <a:ln w="57150">
            <a:solidFill>
              <a:srgbClr val="0072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xmlns="" id="{7AF3D4B4-3B70-4C31-A9C7-054E679D8988}"/>
              </a:ext>
            </a:extLst>
          </p:cNvPr>
          <p:cNvCxnSpPr>
            <a:cxnSpLocks/>
          </p:cNvCxnSpPr>
          <p:nvPr/>
        </p:nvCxnSpPr>
        <p:spPr>
          <a:xfrm flipH="1">
            <a:off x="1789392" y="1902638"/>
            <a:ext cx="5335790" cy="0"/>
          </a:xfrm>
          <a:prstGeom prst="line">
            <a:avLst/>
          </a:prstGeom>
          <a:ln w="57150">
            <a:solidFill>
              <a:srgbClr val="0094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xmlns="" id="{4AD97BD2-301D-45CE-92C3-A73C4E16FA03}"/>
              </a:ext>
            </a:extLst>
          </p:cNvPr>
          <p:cNvCxnSpPr>
            <a:cxnSpLocks/>
          </p:cNvCxnSpPr>
          <p:nvPr/>
        </p:nvCxnSpPr>
        <p:spPr>
          <a:xfrm flipH="1">
            <a:off x="1789392" y="1952767"/>
            <a:ext cx="5335790" cy="0"/>
          </a:xfrm>
          <a:prstGeom prst="line">
            <a:avLst/>
          </a:prstGeom>
          <a:ln w="15875">
            <a:solidFill>
              <a:srgbClr val="0094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직사각형 73">
            <a:extLst>
              <a:ext uri="{FF2B5EF4-FFF2-40B4-BE49-F238E27FC236}">
                <a16:creationId xmlns:a16="http://schemas.microsoft.com/office/drawing/2014/main" xmlns="" id="{64C066D5-D165-4311-A743-DDC5A86D1C1F}"/>
              </a:ext>
            </a:extLst>
          </p:cNvPr>
          <p:cNvSpPr/>
          <p:nvPr/>
        </p:nvSpPr>
        <p:spPr>
          <a:xfrm>
            <a:off x="3319592" y="2178443"/>
            <a:ext cx="1747979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· 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SC IT Master  37</a:t>
            </a:r>
            <a:r>
              <a:rPr lang="en-US" altLang="ko-KR" sz="1200" kern="0" spc="-132" baseline="30000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th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  용  경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sz="12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xmlns="" id="{64C066D5-D165-4311-A743-DDC5A86D1C1F}"/>
              </a:ext>
            </a:extLst>
          </p:cNvPr>
          <p:cNvSpPr/>
          <p:nvPr/>
        </p:nvSpPr>
        <p:spPr>
          <a:xfrm>
            <a:off x="3309164" y="2830623"/>
            <a:ext cx="1726435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· SC IT Master  37</a:t>
            </a:r>
            <a:r>
              <a:rPr lang="en-US" altLang="ko-KR" sz="1200" kern="0" spc="-132" baseline="3000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th</a:t>
            </a:r>
            <a:r>
              <a:rPr lang="en-US" altLang="ko-KR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임  창  민</a:t>
            </a:r>
            <a:endParaRPr lang="ko-KR" altLang="en-US" sz="12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xmlns="" id="{64C066D5-D165-4311-A743-DDC5A86D1C1F}"/>
              </a:ext>
            </a:extLst>
          </p:cNvPr>
          <p:cNvSpPr/>
          <p:nvPr/>
        </p:nvSpPr>
        <p:spPr>
          <a:xfrm>
            <a:off x="3341136" y="3529240"/>
            <a:ext cx="1726435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· </a:t>
            </a:r>
            <a:r>
              <a:rPr lang="en-US" altLang="ko-KR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SC IT Master  37</a:t>
            </a:r>
            <a:r>
              <a:rPr lang="en-US" altLang="ko-KR" sz="1200" kern="0" spc="-132" baseline="3000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th</a:t>
            </a:r>
            <a:r>
              <a:rPr lang="en-US" altLang="ko-KR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  남  경</a:t>
            </a:r>
            <a:endParaRPr lang="ko-KR" altLang="en-US" sz="12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9" name="사각형: 둥근 모서리 164">
            <a:extLst>
              <a:ext uri="{FF2B5EF4-FFF2-40B4-BE49-F238E27FC236}">
                <a16:creationId xmlns:a16="http://schemas.microsoft.com/office/drawing/2014/main" xmlns="" id="{29AE472C-6FD8-44BF-BF5E-489C07D53B2F}"/>
              </a:ext>
            </a:extLst>
          </p:cNvPr>
          <p:cNvSpPr/>
          <p:nvPr/>
        </p:nvSpPr>
        <p:spPr>
          <a:xfrm>
            <a:off x="2042688" y="4198616"/>
            <a:ext cx="1268817" cy="277589"/>
          </a:xfrm>
          <a:prstGeom prst="roundRect">
            <a:avLst>
              <a:gd name="adj" fmla="val 0"/>
            </a:avLst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xmlns="" id="{64C066D5-D165-4311-A743-DDC5A86D1C1F}"/>
              </a:ext>
            </a:extLst>
          </p:cNvPr>
          <p:cNvSpPr/>
          <p:nvPr/>
        </p:nvSpPr>
        <p:spPr>
          <a:xfrm>
            <a:off x="3336808" y="4186823"/>
            <a:ext cx="1726435" cy="3011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· SC IT Master  37</a:t>
            </a:r>
            <a:r>
              <a:rPr lang="en-US" altLang="ko-KR" sz="1200" kern="0" spc="-132" baseline="3000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th</a:t>
            </a:r>
            <a:r>
              <a:rPr lang="en-US" altLang="ko-KR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송  재  훈</a:t>
            </a:r>
            <a:endParaRPr lang="ko-KR" altLang="en-US" sz="12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xmlns="" id="{4D5470A8-B91A-4CDD-87B1-87BEA3F95414}"/>
              </a:ext>
            </a:extLst>
          </p:cNvPr>
          <p:cNvSpPr/>
          <p:nvPr/>
        </p:nvSpPr>
        <p:spPr>
          <a:xfrm>
            <a:off x="2160160" y="4183521"/>
            <a:ext cx="103400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DB Engineer</a:t>
            </a:r>
            <a:endParaRPr lang="en-US" altLang="ko-KR" sz="14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0" name="사각형: 둥근 모서리 164">
            <a:extLst>
              <a:ext uri="{FF2B5EF4-FFF2-40B4-BE49-F238E27FC236}">
                <a16:creationId xmlns:a16="http://schemas.microsoft.com/office/drawing/2014/main" xmlns="" id="{29AE472C-6FD8-44BF-BF5E-489C07D53B2F}"/>
              </a:ext>
            </a:extLst>
          </p:cNvPr>
          <p:cNvSpPr/>
          <p:nvPr/>
        </p:nvSpPr>
        <p:spPr>
          <a:xfrm>
            <a:off x="2056613" y="3530626"/>
            <a:ext cx="1268817" cy="277589"/>
          </a:xfrm>
          <a:prstGeom prst="roundRect">
            <a:avLst>
              <a:gd name="adj" fmla="val 0"/>
            </a:avLst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xmlns="" id="{4D5470A8-B91A-4CDD-87B1-87BEA3F95414}"/>
              </a:ext>
            </a:extLst>
          </p:cNvPr>
          <p:cNvSpPr/>
          <p:nvPr/>
        </p:nvSpPr>
        <p:spPr>
          <a:xfrm>
            <a:off x="2057955" y="3500438"/>
            <a:ext cx="12076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Front Engineer</a:t>
            </a:r>
            <a:endParaRPr lang="en-US" altLang="ko-KR" sz="14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1" name="사각형: 둥근 모서리 164">
            <a:extLst>
              <a:ext uri="{FF2B5EF4-FFF2-40B4-BE49-F238E27FC236}">
                <a16:creationId xmlns:a16="http://schemas.microsoft.com/office/drawing/2014/main" xmlns="" id="{29AE472C-6FD8-44BF-BF5E-489C07D53B2F}"/>
              </a:ext>
            </a:extLst>
          </p:cNvPr>
          <p:cNvSpPr/>
          <p:nvPr/>
        </p:nvSpPr>
        <p:spPr>
          <a:xfrm>
            <a:off x="2040347" y="2900779"/>
            <a:ext cx="1268817" cy="277200"/>
          </a:xfrm>
          <a:prstGeom prst="roundRect">
            <a:avLst>
              <a:gd name="adj" fmla="val 0"/>
            </a:avLst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xmlns="" id="{4D5470A8-B91A-4CDD-87B1-87BEA3F95414}"/>
              </a:ext>
            </a:extLst>
          </p:cNvPr>
          <p:cNvSpPr/>
          <p:nvPr/>
        </p:nvSpPr>
        <p:spPr>
          <a:xfrm>
            <a:off x="2162499" y="2885490"/>
            <a:ext cx="10291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Main </a:t>
            </a:r>
            <a:r>
              <a:rPr lang="en-US" altLang="ko-KR" sz="1400" kern="0" spc="-132" dirty="0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Corder</a:t>
            </a:r>
            <a:endParaRPr lang="en-US" altLang="ko-KR" sz="14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2" name="사각형: 둥근 모서리 164">
            <a:extLst>
              <a:ext uri="{FF2B5EF4-FFF2-40B4-BE49-F238E27FC236}">
                <a16:creationId xmlns:a16="http://schemas.microsoft.com/office/drawing/2014/main" xmlns="" id="{29AE472C-6FD8-44BF-BF5E-489C07D53B2F}"/>
              </a:ext>
            </a:extLst>
          </p:cNvPr>
          <p:cNvSpPr/>
          <p:nvPr/>
        </p:nvSpPr>
        <p:spPr>
          <a:xfrm>
            <a:off x="2050775" y="2216211"/>
            <a:ext cx="1268817" cy="277589"/>
          </a:xfrm>
          <a:prstGeom prst="roundRect">
            <a:avLst>
              <a:gd name="adj" fmla="val 0"/>
            </a:avLst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xmlns="" id="{4D5470A8-B91A-4CDD-87B1-87BEA3F95414}"/>
              </a:ext>
            </a:extLst>
          </p:cNvPr>
          <p:cNvSpPr/>
          <p:nvPr/>
        </p:nvSpPr>
        <p:spPr>
          <a:xfrm>
            <a:off x="2128766" y="2209833"/>
            <a:ext cx="109010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Team Leader</a:t>
            </a:r>
            <a:endParaRPr lang="en-US" altLang="ko-KR" sz="14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xmlns="" id="{64C066D5-D165-4311-A743-DDC5A86D1C1F}"/>
              </a:ext>
            </a:extLst>
          </p:cNvPr>
          <p:cNvSpPr/>
          <p:nvPr/>
        </p:nvSpPr>
        <p:spPr>
          <a:xfrm>
            <a:off x="2033544" y="2493950"/>
            <a:ext cx="2143472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 Back/Front  ,</a:t>
            </a:r>
            <a:r>
              <a:rPr lang="en-US" altLang="ko-KR" sz="1200" kern="0" spc="-132" dirty="0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AWSServer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 Python</a:t>
            </a:r>
            <a:endParaRPr lang="ko-KR" altLang="en-US" sz="12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xmlns="" id="{64C066D5-D165-4311-A743-DDC5A86D1C1F}"/>
              </a:ext>
            </a:extLst>
          </p:cNvPr>
          <p:cNvSpPr/>
          <p:nvPr/>
        </p:nvSpPr>
        <p:spPr>
          <a:xfrm>
            <a:off x="2050775" y="3177979"/>
            <a:ext cx="2499082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 Back/Front ,  Python-Crawling ,  DB API </a:t>
            </a:r>
            <a:endParaRPr lang="ko-KR" altLang="en-US" sz="12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xmlns="" id="{64C066D5-D165-4311-A743-DDC5A86D1C1F}"/>
              </a:ext>
            </a:extLst>
          </p:cNvPr>
          <p:cNvSpPr/>
          <p:nvPr/>
        </p:nvSpPr>
        <p:spPr>
          <a:xfrm>
            <a:off x="2050775" y="3806781"/>
            <a:ext cx="2535951" cy="3011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 Front-end , Ajax Cording, CSS,  </a:t>
            </a:r>
            <a:r>
              <a:rPr lang="en-US" altLang="ko-KR" sz="1200" kern="0" spc="-132" dirty="0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Stablizing</a:t>
            </a:r>
            <a:endParaRPr lang="ko-KR" altLang="en-US" sz="12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xmlns="" id="{64C066D5-D165-4311-A743-DDC5A86D1C1F}"/>
              </a:ext>
            </a:extLst>
          </p:cNvPr>
          <p:cNvSpPr/>
          <p:nvPr/>
        </p:nvSpPr>
        <p:spPr>
          <a:xfrm>
            <a:off x="2050775" y="4474959"/>
            <a:ext cx="2652073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 DB Structure ,  Back-end  ,  Download Logic</a:t>
            </a:r>
            <a:endParaRPr lang="ko-KR" altLang="en-US" sz="12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29457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xmlns="" id="{884BDBF3-F709-4EAC-B2DB-F33B45EF8373}"/>
              </a:ext>
            </a:extLst>
          </p:cNvPr>
          <p:cNvCxnSpPr>
            <a:cxnSpLocks/>
          </p:cNvCxnSpPr>
          <p:nvPr/>
        </p:nvCxnSpPr>
        <p:spPr>
          <a:xfrm>
            <a:off x="6003415" y="454439"/>
            <a:ext cx="3433030" cy="847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그룹 66">
            <a:extLst>
              <a:ext uri="{FF2B5EF4-FFF2-40B4-BE49-F238E27FC236}">
                <a16:creationId xmlns:a16="http://schemas.microsoft.com/office/drawing/2014/main" xmlns="" id="{89820F9B-817B-47CF-84D9-52AF28D9DA1B}"/>
              </a:ext>
            </a:extLst>
          </p:cNvPr>
          <p:cNvGrpSpPr/>
          <p:nvPr/>
        </p:nvGrpSpPr>
        <p:grpSpPr>
          <a:xfrm>
            <a:off x="261878" y="188745"/>
            <a:ext cx="2868751" cy="674506"/>
            <a:chOff x="2099176" y="1714809"/>
            <a:chExt cx="3354345" cy="743518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xmlns="" id="{DB13ED1E-693D-4B89-923F-2CC4E9303B9E}"/>
                </a:ext>
              </a:extLst>
            </p:cNvPr>
            <p:cNvSpPr/>
            <p:nvPr/>
          </p:nvSpPr>
          <p:spPr>
            <a:xfrm>
              <a:off x="2099176" y="1782979"/>
              <a:ext cx="45719" cy="557213"/>
            </a:xfrm>
            <a:prstGeom prst="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xmlns="" id="{E4CEAED0-8D49-47CD-99B6-7DF3A5F74377}"/>
                </a:ext>
              </a:extLst>
            </p:cNvPr>
            <p:cNvSpPr/>
            <p:nvPr/>
          </p:nvSpPr>
          <p:spPr>
            <a:xfrm>
              <a:off x="2158682" y="1714809"/>
              <a:ext cx="1283850" cy="4580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1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</a:t>
              </a:r>
              <a:r>
                <a:rPr lang="ko-KR" altLang="en-US" sz="2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과</a:t>
              </a: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xmlns="" id="{8A44A24C-5B78-48AF-BE00-C2BD597297E6}"/>
                </a:ext>
              </a:extLst>
            </p:cNvPr>
            <p:cNvSpPr/>
            <p:nvPr/>
          </p:nvSpPr>
          <p:spPr>
            <a:xfrm>
              <a:off x="2159849" y="2051207"/>
              <a:ext cx="3293672" cy="4071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프로젝트 </a:t>
              </a:r>
              <a:r>
                <a:rPr lang="ko-KR" altLang="en-US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 및 개선방안</a:t>
              </a:r>
              <a:endParaRPr lang="ko-KR" altLang="en-US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xmlns="" id="{A3455DD0-7396-4AB2-ADA8-F41F70708A1F}"/>
              </a:ext>
            </a:extLst>
          </p:cNvPr>
          <p:cNvGrpSpPr/>
          <p:nvPr/>
        </p:nvGrpSpPr>
        <p:grpSpPr>
          <a:xfrm>
            <a:off x="2366273" y="5890109"/>
            <a:ext cx="3896521" cy="324665"/>
            <a:chOff x="0" y="4381214"/>
            <a:chExt cx="10422446" cy="912540"/>
          </a:xfrm>
          <a:solidFill>
            <a:schemeClr val="bg1">
              <a:lumMod val="85000"/>
              <a:alpha val="20000"/>
            </a:schemeClr>
          </a:solidFill>
        </p:grpSpPr>
        <p:pic>
          <p:nvPicPr>
            <p:cNvPr id="161" name="그래픽 160">
              <a:extLst>
                <a:ext uri="{FF2B5EF4-FFF2-40B4-BE49-F238E27FC236}">
                  <a16:creationId xmlns:a16="http://schemas.microsoft.com/office/drawing/2014/main" xmlns="" id="{14C0563A-46E3-4322-BDF1-E94EFAD86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0" y="4381214"/>
              <a:ext cx="2597978" cy="912540"/>
            </a:xfrm>
            <a:prstGeom prst="rect">
              <a:avLst/>
            </a:prstGeom>
          </p:spPr>
        </p:pic>
        <p:pic>
          <p:nvPicPr>
            <p:cNvPr id="162" name="그래픽 161">
              <a:extLst>
                <a:ext uri="{FF2B5EF4-FFF2-40B4-BE49-F238E27FC236}">
                  <a16:creationId xmlns:a16="http://schemas.microsoft.com/office/drawing/2014/main" xmlns="" id="{478DEFB0-0CB6-48A1-B593-754A2E64D2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2608156" y="4381214"/>
              <a:ext cx="2597978" cy="912540"/>
            </a:xfrm>
            <a:prstGeom prst="rect">
              <a:avLst/>
            </a:prstGeom>
          </p:spPr>
        </p:pic>
        <p:pic>
          <p:nvPicPr>
            <p:cNvPr id="163" name="그래픽 162">
              <a:extLst>
                <a:ext uri="{FF2B5EF4-FFF2-40B4-BE49-F238E27FC236}">
                  <a16:creationId xmlns:a16="http://schemas.microsoft.com/office/drawing/2014/main" xmlns="" id="{C07814A2-A008-4411-A81E-C0DF5C65E7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5216312" y="4381214"/>
              <a:ext cx="2597978" cy="912540"/>
            </a:xfrm>
            <a:prstGeom prst="rect">
              <a:avLst/>
            </a:prstGeom>
          </p:spPr>
        </p:pic>
        <p:pic>
          <p:nvPicPr>
            <p:cNvPr id="164" name="그래픽 163">
              <a:extLst>
                <a:ext uri="{FF2B5EF4-FFF2-40B4-BE49-F238E27FC236}">
                  <a16:creationId xmlns:a16="http://schemas.microsoft.com/office/drawing/2014/main" xmlns="" id="{09BE1A66-669E-4518-9536-136F4EC1B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7824468" y="4381214"/>
              <a:ext cx="2597978" cy="912540"/>
            </a:xfrm>
            <a:prstGeom prst="rect">
              <a:avLst/>
            </a:prstGeom>
          </p:spPr>
        </p:pic>
      </p:grpSp>
      <p:sp>
        <p:nvSpPr>
          <p:cNvPr id="155" name="모서리가 둥근 직사각형 101">
            <a:extLst>
              <a:ext uri="{FF2B5EF4-FFF2-40B4-BE49-F238E27FC236}">
                <a16:creationId xmlns:a16="http://schemas.microsoft.com/office/drawing/2014/main" xmlns="" id="{8EE1B49C-9C4D-43C9-A3C9-AF3D8E48F69F}"/>
              </a:ext>
            </a:extLst>
          </p:cNvPr>
          <p:cNvSpPr/>
          <p:nvPr/>
        </p:nvSpPr>
        <p:spPr>
          <a:xfrm>
            <a:off x="515652" y="1196752"/>
            <a:ext cx="3950557" cy="637214"/>
          </a:xfrm>
          <a:prstGeom prst="roundRect">
            <a:avLst/>
          </a:prstGeom>
          <a:noFill/>
          <a:ln w="63500">
            <a:solidFill>
              <a:srgbClr val="0074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xmlns="" id="{FD3D3069-F18C-4A98-BCD4-61D6C05A12EC}"/>
              </a:ext>
            </a:extLst>
          </p:cNvPr>
          <p:cNvSpPr/>
          <p:nvPr/>
        </p:nvSpPr>
        <p:spPr>
          <a:xfrm>
            <a:off x="1514952" y="1333872"/>
            <a:ext cx="1981048" cy="357948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ko-KR" altLang="en-US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94C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기대효과 및 개선방안</a:t>
            </a:r>
            <a:endParaRPr lang="ko-KR" altLang="en-US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0094C9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87" name="직선 연결선 186">
            <a:extLst>
              <a:ext uri="{FF2B5EF4-FFF2-40B4-BE49-F238E27FC236}">
                <a16:creationId xmlns:a16="http://schemas.microsoft.com/office/drawing/2014/main" xmlns="" id="{9DE1114C-66EA-44B3-852C-A09D387335FE}"/>
              </a:ext>
            </a:extLst>
          </p:cNvPr>
          <p:cNvCxnSpPr>
            <a:cxnSpLocks/>
          </p:cNvCxnSpPr>
          <p:nvPr/>
        </p:nvCxnSpPr>
        <p:spPr>
          <a:xfrm flipH="1">
            <a:off x="2739759" y="3933056"/>
            <a:ext cx="336298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2" name="그룹 91">
            <a:extLst>
              <a:ext uri="{FF2B5EF4-FFF2-40B4-BE49-F238E27FC236}">
                <a16:creationId xmlns:a16="http://schemas.microsoft.com/office/drawing/2014/main" xmlns="" id="{F74AD7CD-63D7-4232-ACEC-007D52D17083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xmlns="" id="{0143E661-0445-4036-ADB2-C2588674DAE6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xmlns="" id="{8C4DA26A-C048-450E-A688-E0051C420F83}"/>
                </a:ext>
              </a:extLst>
            </p:cNvPr>
            <p:cNvSpPr/>
            <p:nvPr/>
          </p:nvSpPr>
          <p:spPr>
            <a:xfrm>
              <a:off x="6743250" y="354741"/>
              <a:ext cx="444665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xmlns="" id="{CE13E4F4-7F03-419A-83B0-FB1CA91D7C8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xmlns="" id="{54B83E2C-25C3-4D14-B4EF-E8DF9983A1B3}"/>
              </a:ext>
            </a:extLst>
          </p:cNvPr>
          <p:cNvGrpSpPr/>
          <p:nvPr/>
        </p:nvGrpSpPr>
        <p:grpSpPr>
          <a:xfrm>
            <a:off x="6443019" y="306243"/>
            <a:ext cx="372838" cy="296394"/>
            <a:chOff x="7362946" y="337575"/>
            <a:chExt cx="435949" cy="326720"/>
          </a:xfrm>
        </p:grpSpPr>
        <p:sp>
          <p:nvSpPr>
            <p:cNvPr id="97" name="타원 96">
              <a:extLst>
                <a:ext uri="{FF2B5EF4-FFF2-40B4-BE49-F238E27FC236}">
                  <a16:creationId xmlns:a16="http://schemas.microsoft.com/office/drawing/2014/main" xmlns="" id="{C67B164A-AAF3-495D-84B7-5F267C898A38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xmlns="" id="{F8E96B3D-A2F8-44A9-9F3E-D1C18EA005A8}"/>
                </a:ext>
              </a:extLst>
            </p:cNvPr>
            <p:cNvSpPr/>
            <p:nvPr/>
          </p:nvSpPr>
          <p:spPr>
            <a:xfrm>
              <a:off x="7362946" y="354741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00" name="그룹 99">
            <a:extLst>
              <a:ext uri="{FF2B5EF4-FFF2-40B4-BE49-F238E27FC236}">
                <a16:creationId xmlns:a16="http://schemas.microsoft.com/office/drawing/2014/main" xmlns="" id="{67F172AD-EC68-45C1-BB3E-21D28B859FD0}"/>
              </a:ext>
            </a:extLst>
          </p:cNvPr>
          <p:cNvGrpSpPr/>
          <p:nvPr/>
        </p:nvGrpSpPr>
        <p:grpSpPr>
          <a:xfrm>
            <a:off x="6766071" y="306243"/>
            <a:ext cx="727123" cy="554908"/>
            <a:chOff x="7783355" y="337575"/>
            <a:chExt cx="850204" cy="611684"/>
          </a:xfrm>
        </p:grpSpPr>
        <p:sp>
          <p:nvSpPr>
            <p:cNvPr id="101" name="타원 100">
              <a:extLst>
                <a:ext uri="{FF2B5EF4-FFF2-40B4-BE49-F238E27FC236}">
                  <a16:creationId xmlns:a16="http://schemas.microsoft.com/office/drawing/2014/main" xmlns="" id="{0420BE0C-69AF-4819-A925-19205FA6DA81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xmlns="" id="{586ADC81-7523-4078-87B9-6A572168ACA3}"/>
                </a:ext>
              </a:extLst>
            </p:cNvPr>
            <p:cNvSpPr/>
            <p:nvPr/>
          </p:nvSpPr>
          <p:spPr>
            <a:xfrm>
              <a:off x="7949078" y="366091"/>
              <a:ext cx="518755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xmlns="" id="{FFD44E42-5F00-4B2D-B4AA-21D9254BC667}"/>
                </a:ext>
              </a:extLst>
            </p:cNvPr>
            <p:cNvSpPr/>
            <p:nvPr/>
          </p:nvSpPr>
          <p:spPr>
            <a:xfrm>
              <a:off x="7783355" y="694809"/>
              <a:ext cx="850204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Program </a:t>
              </a:r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설계</a:t>
              </a: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6" name="직사각형 105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7" name="직사각형 106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108" name="그룹 107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109" name="그룹 108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111" name="타원 110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12" name="직사각형 111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10" name="직사각형 109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5" name="직사각형 114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6" name="직사각형 115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375EE9E2-7041-481B-B9CB-971E7276B7E3}"/>
              </a:ext>
            </a:extLst>
          </p:cNvPr>
          <p:cNvSpPr/>
          <p:nvPr/>
        </p:nvSpPr>
        <p:spPr>
          <a:xfrm>
            <a:off x="6409023" y="630319"/>
            <a:ext cx="45127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9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지향</a:t>
            </a:r>
            <a:r>
              <a:rPr lang="ko-KR" altLang="en-US" sz="9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xmlns="" id="{51F532D9-2892-4994-BC8E-388C68CC66AA}"/>
              </a:ext>
            </a:extLst>
          </p:cNvPr>
          <p:cNvSpPr/>
          <p:nvPr/>
        </p:nvSpPr>
        <p:spPr>
          <a:xfrm>
            <a:off x="4794642" y="5766253"/>
            <a:ext cx="3959443" cy="572379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pPr algn="r"/>
            <a:r>
              <a:rPr lang="en-US" altLang="ko-KR" sz="3100" kern="0" spc="-263" dirty="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2BC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SupporterS</a:t>
            </a:r>
            <a:endParaRPr lang="en-US" altLang="ko-KR" sz="3100" kern="0" spc="-263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0072BC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52" name="Picture 3" descr="C:\Users\Guung\Downloads\noun_Add Database_1653013.pn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700"/>
          <a:stretch/>
        </p:blipFill>
        <p:spPr bwMode="auto">
          <a:xfrm>
            <a:off x="1083636" y="4490302"/>
            <a:ext cx="1531748" cy="1275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사각형: 둥근 모서리 164">
            <a:extLst>
              <a:ext uri="{FF2B5EF4-FFF2-40B4-BE49-F238E27FC236}">
                <a16:creationId xmlns:a16="http://schemas.microsoft.com/office/drawing/2014/main" xmlns="" id="{29AE472C-6FD8-44BF-BF5E-489C07D53B2F}"/>
              </a:ext>
            </a:extLst>
          </p:cNvPr>
          <p:cNvSpPr/>
          <p:nvPr/>
        </p:nvSpPr>
        <p:spPr>
          <a:xfrm>
            <a:off x="765430" y="2064768"/>
            <a:ext cx="1268817" cy="277589"/>
          </a:xfrm>
          <a:prstGeom prst="roundRect">
            <a:avLst>
              <a:gd name="adj" fmla="val 0"/>
            </a:avLst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xmlns="" id="{4D5470A8-B91A-4CDD-87B1-87BEA3F95414}"/>
              </a:ext>
            </a:extLst>
          </p:cNvPr>
          <p:cNvSpPr/>
          <p:nvPr/>
        </p:nvSpPr>
        <p:spPr>
          <a:xfrm>
            <a:off x="756667" y="2077918"/>
            <a:ext cx="92589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 창업  증가</a:t>
            </a:r>
            <a:endParaRPr lang="en-US" altLang="ko-KR" sz="11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6" name="사각형: 둥근 모서리 164">
            <a:extLst>
              <a:ext uri="{FF2B5EF4-FFF2-40B4-BE49-F238E27FC236}">
                <a16:creationId xmlns:a16="http://schemas.microsoft.com/office/drawing/2014/main" xmlns="" id="{29AE472C-6FD8-44BF-BF5E-489C07D53B2F}"/>
              </a:ext>
            </a:extLst>
          </p:cNvPr>
          <p:cNvSpPr/>
          <p:nvPr/>
        </p:nvSpPr>
        <p:spPr>
          <a:xfrm>
            <a:off x="3130629" y="2043624"/>
            <a:ext cx="1268817" cy="277589"/>
          </a:xfrm>
          <a:prstGeom prst="roundRect">
            <a:avLst>
              <a:gd name="adj" fmla="val 0"/>
            </a:avLst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xmlns="" id="{4D5470A8-B91A-4CDD-87B1-87BEA3F95414}"/>
              </a:ext>
            </a:extLst>
          </p:cNvPr>
          <p:cNvSpPr/>
          <p:nvPr/>
        </p:nvSpPr>
        <p:spPr>
          <a:xfrm>
            <a:off x="3121866" y="2056774"/>
            <a:ext cx="79624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수익성   보장</a:t>
            </a:r>
            <a:endParaRPr lang="en-US" altLang="ko-KR" sz="11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8" name="사각형: 둥근 모서리 164">
            <a:extLst>
              <a:ext uri="{FF2B5EF4-FFF2-40B4-BE49-F238E27FC236}">
                <a16:creationId xmlns:a16="http://schemas.microsoft.com/office/drawing/2014/main" xmlns="" id="{29AE472C-6FD8-44BF-BF5E-489C07D53B2F}"/>
              </a:ext>
            </a:extLst>
          </p:cNvPr>
          <p:cNvSpPr/>
          <p:nvPr/>
        </p:nvSpPr>
        <p:spPr>
          <a:xfrm>
            <a:off x="5990927" y="2040795"/>
            <a:ext cx="1268817" cy="277589"/>
          </a:xfrm>
          <a:prstGeom prst="roundRect">
            <a:avLst>
              <a:gd name="adj" fmla="val 0"/>
            </a:avLst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xmlns="" id="{4D5470A8-B91A-4CDD-87B1-87BEA3F95414}"/>
              </a:ext>
            </a:extLst>
          </p:cNvPr>
          <p:cNvSpPr/>
          <p:nvPr/>
        </p:nvSpPr>
        <p:spPr>
          <a:xfrm>
            <a:off x="5982164" y="2053945"/>
            <a:ext cx="10372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투자자   증가</a:t>
            </a:r>
            <a:endParaRPr lang="en-US" altLang="ko-KR" sz="11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0" name="사각형: 둥근 모서리 164">
            <a:extLst>
              <a:ext uri="{FF2B5EF4-FFF2-40B4-BE49-F238E27FC236}">
                <a16:creationId xmlns:a16="http://schemas.microsoft.com/office/drawing/2014/main" xmlns="" id="{29AE472C-6FD8-44BF-BF5E-489C07D53B2F}"/>
              </a:ext>
            </a:extLst>
          </p:cNvPr>
          <p:cNvSpPr/>
          <p:nvPr/>
        </p:nvSpPr>
        <p:spPr>
          <a:xfrm>
            <a:off x="885759" y="4029571"/>
            <a:ext cx="1268817" cy="277589"/>
          </a:xfrm>
          <a:prstGeom prst="roundRect">
            <a:avLst>
              <a:gd name="adj" fmla="val 0"/>
            </a:avLst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xmlns="" id="{4D5470A8-B91A-4CDD-87B1-87BEA3F95414}"/>
              </a:ext>
            </a:extLst>
          </p:cNvPr>
          <p:cNvSpPr/>
          <p:nvPr/>
        </p:nvSpPr>
        <p:spPr>
          <a:xfrm>
            <a:off x="876996" y="4042721"/>
            <a:ext cx="111184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데이터베이스  증설</a:t>
            </a:r>
            <a:endParaRPr lang="en-US" altLang="ko-KR" sz="11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2" name="사각형: 둥근 모서리 164">
            <a:extLst>
              <a:ext uri="{FF2B5EF4-FFF2-40B4-BE49-F238E27FC236}">
                <a16:creationId xmlns:a16="http://schemas.microsoft.com/office/drawing/2014/main" xmlns="" id="{29AE472C-6FD8-44BF-BF5E-489C07D53B2F}"/>
              </a:ext>
            </a:extLst>
          </p:cNvPr>
          <p:cNvSpPr/>
          <p:nvPr/>
        </p:nvSpPr>
        <p:spPr>
          <a:xfrm>
            <a:off x="3314803" y="4042721"/>
            <a:ext cx="1268817" cy="277589"/>
          </a:xfrm>
          <a:prstGeom prst="roundRect">
            <a:avLst>
              <a:gd name="adj" fmla="val 0"/>
            </a:avLst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xmlns="" id="{4D5470A8-B91A-4CDD-87B1-87BEA3F95414}"/>
              </a:ext>
            </a:extLst>
          </p:cNvPr>
          <p:cNvSpPr/>
          <p:nvPr/>
        </p:nvSpPr>
        <p:spPr>
          <a:xfrm>
            <a:off x="3306040" y="4055871"/>
            <a:ext cx="8892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kern="0" spc="-132" dirty="0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스타트업</a:t>
            </a:r>
            <a:r>
              <a:rPr lang="ko-KR" altLang="en-US" sz="11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유치</a:t>
            </a:r>
            <a:endParaRPr lang="en-US" altLang="ko-KR" sz="11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4" name="사각형: 둥근 모서리 164">
            <a:extLst>
              <a:ext uri="{FF2B5EF4-FFF2-40B4-BE49-F238E27FC236}">
                <a16:creationId xmlns:a16="http://schemas.microsoft.com/office/drawing/2014/main" xmlns="" id="{29AE472C-6FD8-44BF-BF5E-489C07D53B2F}"/>
              </a:ext>
            </a:extLst>
          </p:cNvPr>
          <p:cNvSpPr/>
          <p:nvPr/>
        </p:nvSpPr>
        <p:spPr>
          <a:xfrm>
            <a:off x="5808610" y="4072321"/>
            <a:ext cx="1268817" cy="277589"/>
          </a:xfrm>
          <a:prstGeom prst="roundRect">
            <a:avLst>
              <a:gd name="adj" fmla="val 0"/>
            </a:avLst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xmlns="" id="{4D5470A8-B91A-4CDD-87B1-87BEA3F95414}"/>
              </a:ext>
            </a:extLst>
          </p:cNvPr>
          <p:cNvSpPr/>
          <p:nvPr/>
        </p:nvSpPr>
        <p:spPr>
          <a:xfrm>
            <a:off x="5799847" y="4085471"/>
            <a:ext cx="92589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수익  구조  개선</a:t>
            </a:r>
            <a:endParaRPr lang="en-US" altLang="ko-KR" sz="11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5124" name="Picture 4" descr="C:\Users\Guung\Downloads\noun_startup_223849.pn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26" b="14762"/>
          <a:stretch/>
        </p:blipFill>
        <p:spPr bwMode="auto">
          <a:xfrm>
            <a:off x="1369605" y="2527116"/>
            <a:ext cx="1147323" cy="1048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 descr="C:\Users\Guung\Downloads\noun_startup_2581980.png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651"/>
          <a:stretch/>
        </p:blipFill>
        <p:spPr bwMode="auto">
          <a:xfrm flipH="1">
            <a:off x="6510522" y="2293177"/>
            <a:ext cx="1616848" cy="123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C:\Users\Guung\Downloads\noun_startup_1888646.png"/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03"/>
          <a:stretch/>
        </p:blipFill>
        <p:spPr bwMode="auto">
          <a:xfrm>
            <a:off x="3834518" y="2469179"/>
            <a:ext cx="1206079" cy="1029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7" name="Picture 7" descr="C:\Users\Guung\Downloads\noun_startup_2191707.png"/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016"/>
          <a:stretch/>
        </p:blipFill>
        <p:spPr bwMode="auto">
          <a:xfrm>
            <a:off x="3834518" y="4477061"/>
            <a:ext cx="1425809" cy="1240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C:\Users\Guung\Downloads\noun_startup_1888618.png"/>
          <p:cNvPicPr>
            <a:picLocks noChangeAspect="1" noChangeArrowheads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" t="-1344" r="-952" b="16633"/>
          <a:stretch/>
        </p:blipFill>
        <p:spPr bwMode="auto">
          <a:xfrm>
            <a:off x="6738410" y="4459200"/>
            <a:ext cx="1464065" cy="1240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15436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40E8AA38-5C7F-45C0-B216-F51A93D72C58}"/>
              </a:ext>
            </a:extLst>
          </p:cNvPr>
          <p:cNvCxnSpPr/>
          <p:nvPr/>
        </p:nvCxnSpPr>
        <p:spPr>
          <a:xfrm flipH="1">
            <a:off x="2698358" y="186649"/>
            <a:ext cx="1105623" cy="117278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xmlns="" id="{7CB94193-A560-4724-A0D6-EB4FDA65023D}"/>
              </a:ext>
            </a:extLst>
          </p:cNvPr>
          <p:cNvCxnSpPr/>
          <p:nvPr/>
        </p:nvCxnSpPr>
        <p:spPr>
          <a:xfrm flipH="1">
            <a:off x="8592546" y="336771"/>
            <a:ext cx="1105623" cy="117278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xmlns="" id="{91661114-F07E-44C5-85B9-7241CB226437}"/>
              </a:ext>
            </a:extLst>
          </p:cNvPr>
          <p:cNvCxnSpPr>
            <a:cxnSpLocks/>
          </p:cNvCxnSpPr>
          <p:nvPr/>
        </p:nvCxnSpPr>
        <p:spPr>
          <a:xfrm flipH="1">
            <a:off x="4555949" y="5440594"/>
            <a:ext cx="2461259" cy="261075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xmlns="" id="{C7B5EA4F-4B68-4FBF-B634-0CDF1A10BB08}"/>
              </a:ext>
            </a:extLst>
          </p:cNvPr>
          <p:cNvCxnSpPr>
            <a:cxnSpLocks/>
          </p:cNvCxnSpPr>
          <p:nvPr/>
        </p:nvCxnSpPr>
        <p:spPr>
          <a:xfrm flipH="1">
            <a:off x="2489435" y="1185040"/>
            <a:ext cx="624328" cy="66225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93FC4BD3-1BB6-4978-89CB-C6FA4EDDDE2A}"/>
              </a:ext>
            </a:extLst>
          </p:cNvPr>
          <p:cNvCxnSpPr>
            <a:cxnSpLocks/>
          </p:cNvCxnSpPr>
          <p:nvPr/>
        </p:nvCxnSpPr>
        <p:spPr>
          <a:xfrm flipH="1">
            <a:off x="-459853" y="3981966"/>
            <a:ext cx="770183" cy="81696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xmlns="" id="{811A95DD-EBCC-41CE-8C0E-BEA1A6C07230}"/>
              </a:ext>
            </a:extLst>
          </p:cNvPr>
          <p:cNvCxnSpPr>
            <a:cxnSpLocks/>
          </p:cNvCxnSpPr>
          <p:nvPr/>
        </p:nvCxnSpPr>
        <p:spPr>
          <a:xfrm flipH="1">
            <a:off x="1549700" y="5778709"/>
            <a:ext cx="459285" cy="487182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xmlns="" id="{E3C85BE1-30B2-4C72-AAA3-39F030365596}"/>
              </a:ext>
            </a:extLst>
          </p:cNvPr>
          <p:cNvCxnSpPr>
            <a:cxnSpLocks/>
          </p:cNvCxnSpPr>
          <p:nvPr/>
        </p:nvCxnSpPr>
        <p:spPr>
          <a:xfrm flipH="1">
            <a:off x="2699464" y="1259104"/>
            <a:ext cx="223436" cy="237008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xmlns="" id="{E7545048-EF8C-4D29-937D-C16B4E5B37CF}"/>
              </a:ext>
            </a:extLst>
          </p:cNvPr>
          <p:cNvGrpSpPr/>
          <p:nvPr/>
        </p:nvGrpSpPr>
        <p:grpSpPr>
          <a:xfrm>
            <a:off x="967383" y="3611523"/>
            <a:ext cx="1027810" cy="994202"/>
            <a:chOff x="1059543" y="3377016"/>
            <a:chExt cx="1201788" cy="1095924"/>
          </a:xfrm>
          <a:gradFill>
            <a:gsLst>
              <a:gs pos="100000">
                <a:schemeClr val="bg1">
                  <a:lumMod val="85000"/>
                  <a:alpha val="30000"/>
                </a:schemeClr>
              </a:gs>
              <a:gs pos="29000">
                <a:schemeClr val="bg1">
                  <a:lumMod val="85000"/>
                  <a:alpha val="70000"/>
                </a:schemeClr>
              </a:gs>
            </a:gsLst>
            <a:lin ang="0" scaled="1"/>
          </a:gradFill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7730E80B-67BF-45EF-9E75-707C3BBBC4BE}"/>
                </a:ext>
              </a:extLst>
            </p:cNvPr>
            <p:cNvGrpSpPr/>
            <p:nvPr/>
          </p:nvGrpSpPr>
          <p:grpSpPr>
            <a:xfrm>
              <a:off x="1059543" y="3873261"/>
              <a:ext cx="1119925" cy="599679"/>
              <a:chOff x="1059543" y="3873261"/>
              <a:chExt cx="1847046" cy="989026"/>
            </a:xfrm>
            <a:grpFill/>
          </p:grpSpPr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xmlns="" id="{F66C1988-EEE5-4EFA-A682-20E9D50B3FCE}"/>
                  </a:ext>
                </a:extLst>
              </p:cNvPr>
              <p:cNvSpPr/>
              <p:nvPr/>
            </p:nvSpPr>
            <p:spPr>
              <a:xfrm rot="18900000">
                <a:off x="1059543" y="3873261"/>
                <a:ext cx="1838305" cy="41772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4" name="사각형: 둥근 모서리 13">
                <a:extLst>
                  <a:ext uri="{FF2B5EF4-FFF2-40B4-BE49-F238E27FC236}">
                    <a16:creationId xmlns:a16="http://schemas.microsoft.com/office/drawing/2014/main" xmlns="" id="{4D1BF936-191D-45C8-BA25-B3FBDD30C0D8}"/>
                  </a:ext>
                </a:extLst>
              </p:cNvPr>
              <p:cNvSpPr/>
              <p:nvPr/>
            </p:nvSpPr>
            <p:spPr>
              <a:xfrm rot="18900000">
                <a:off x="1068284" y="4444567"/>
                <a:ext cx="1838305" cy="41772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xmlns="" id="{AF8271D9-0469-4A1B-93F8-59611B3CE99D}"/>
                </a:ext>
              </a:extLst>
            </p:cNvPr>
            <p:cNvSpPr/>
            <p:nvPr/>
          </p:nvSpPr>
          <p:spPr>
            <a:xfrm rot="18900000">
              <a:off x="2031380" y="3377016"/>
              <a:ext cx="229951" cy="2093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xmlns="" id="{42613015-7491-4657-87D2-60CBD9C34A51}"/>
              </a:ext>
            </a:extLst>
          </p:cNvPr>
          <p:cNvGrpSpPr/>
          <p:nvPr/>
        </p:nvGrpSpPr>
        <p:grpSpPr>
          <a:xfrm rot="2136278">
            <a:off x="36406" y="1846650"/>
            <a:ext cx="433716" cy="459959"/>
            <a:chOff x="1973043" y="3562902"/>
            <a:chExt cx="551946" cy="551826"/>
          </a:xfrm>
          <a:solidFill>
            <a:schemeClr val="bg1">
              <a:lumMod val="75000"/>
            </a:schemeClr>
          </a:solidFill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xmlns="" id="{0CC946DF-A039-4B65-A004-92328BBF5C26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xmlns="" id="{18990928-1E2E-4E53-8D7F-2D5B7B5D9AE4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xmlns="" id="{1836FABC-4827-4FC3-B4EC-1777FED1067D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xmlns="" id="{1FF8C399-5D40-43B3-A31A-D5167546B6BC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xmlns="" id="{104E88DC-B2FF-4482-890E-FE4F3524699C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xmlns="" id="{4BE61177-C130-4B1E-990C-0BB2C45D1987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xmlns="" id="{C1437F33-885B-47B5-A051-73AFD1FA5F19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xmlns="" id="{82773F87-0709-418E-BFCC-5C53F2F2B443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xmlns="" id="{354DC978-0ADF-4C03-A84C-6AB171DD7DDF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xmlns="" id="{9B891B06-EF00-4F7A-A73C-B760A22A7F00}"/>
              </a:ext>
            </a:extLst>
          </p:cNvPr>
          <p:cNvCxnSpPr>
            <a:cxnSpLocks/>
          </p:cNvCxnSpPr>
          <p:nvPr/>
        </p:nvCxnSpPr>
        <p:spPr>
          <a:xfrm flipH="1">
            <a:off x="-478848" y="5951750"/>
            <a:ext cx="2461259" cy="261075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그룹 25">
            <a:extLst>
              <a:ext uri="{FF2B5EF4-FFF2-40B4-BE49-F238E27FC236}">
                <a16:creationId xmlns:a16="http://schemas.microsoft.com/office/drawing/2014/main" xmlns="" id="{FEC10367-57AF-44BB-A84E-E323721350F9}"/>
              </a:ext>
            </a:extLst>
          </p:cNvPr>
          <p:cNvGrpSpPr/>
          <p:nvPr/>
        </p:nvGrpSpPr>
        <p:grpSpPr>
          <a:xfrm rot="648341">
            <a:off x="3034513" y="6365966"/>
            <a:ext cx="476646" cy="505487"/>
            <a:chOff x="1973043" y="3562902"/>
            <a:chExt cx="551946" cy="551826"/>
          </a:xfrm>
          <a:solidFill>
            <a:srgbClr val="0094C9"/>
          </a:solidFill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xmlns="" id="{4F83A05E-A443-4189-BB68-957D1BC6A2B8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xmlns="" id="{0D200758-0ED5-4C8C-83C6-A1E62737A90F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xmlns="" id="{5DDDE20D-EDB1-4682-A3E6-BB0207EF70C0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xmlns="" id="{76223DE0-F7AD-4436-8627-BCD0C434CC26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xmlns="" id="{726B108E-855E-4C81-838D-14988CCC9D18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xmlns="" id="{2C8880DB-FA60-4AC2-8FD9-134FC1B30F70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xmlns="" id="{0E6A2170-DD73-4C86-B22C-DC3C84386953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xmlns="" id="{E1DE18A8-5CB0-4904-8E2F-3A79C361F26F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xmlns="" id="{977C57EB-355B-400F-860D-8260F7095A0D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xmlns="" id="{DF4B9587-DAE2-45A4-B4BB-FFF7923445A2}"/>
              </a:ext>
            </a:extLst>
          </p:cNvPr>
          <p:cNvGrpSpPr/>
          <p:nvPr/>
        </p:nvGrpSpPr>
        <p:grpSpPr>
          <a:xfrm rot="2700000">
            <a:off x="8621576" y="5898811"/>
            <a:ext cx="174320" cy="164302"/>
            <a:chOff x="1973043" y="3562902"/>
            <a:chExt cx="551946" cy="551826"/>
          </a:xfrm>
          <a:solidFill>
            <a:srgbClr val="57B761"/>
          </a:solidFill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xmlns="" id="{D95F95E1-B326-4803-B29B-176524690043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xmlns="" id="{4428666E-25AB-48E0-B963-A03570E5CF4F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xmlns="" id="{7297D5A5-CEB4-4C41-B23E-85BF9EAF8E86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xmlns="" id="{C3D25E94-67A2-418D-BD02-65FD01426225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xmlns="" id="{6BA56319-4B98-4570-8B38-7782475177F6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xmlns="" id="{D365D92A-183A-43E6-A7C3-A520521132BD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xmlns="" id="{7569F9B8-4664-4008-BE8F-4E534C518589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xmlns="" id="{2DA1FD37-FC01-4677-8DCD-09696D9C4307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xmlns="" id="{3C49BC08-52E0-46B3-B4CC-EC0A30E31430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46" name="그래픽 45">
            <a:extLst>
              <a:ext uri="{FF2B5EF4-FFF2-40B4-BE49-F238E27FC236}">
                <a16:creationId xmlns:a16="http://schemas.microsoft.com/office/drawing/2014/main" xmlns="" id="{F7F484DE-D50D-4E5B-A81D-A6FE949231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8512288" y="651866"/>
            <a:ext cx="282398" cy="299551"/>
          </a:xfrm>
          <a:prstGeom prst="rect">
            <a:avLst/>
          </a:prstGeom>
        </p:spPr>
      </p:pic>
      <p:pic>
        <p:nvPicPr>
          <p:cNvPr id="47" name="그래픽 46">
            <a:extLst>
              <a:ext uri="{FF2B5EF4-FFF2-40B4-BE49-F238E27FC236}">
                <a16:creationId xmlns:a16="http://schemas.microsoft.com/office/drawing/2014/main" xmlns="" id="{09A8DF38-F0B7-47B1-908E-F1A3CED25C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7755089" y="6389428"/>
            <a:ext cx="825472" cy="875612"/>
          </a:xfrm>
          <a:prstGeom prst="rect">
            <a:avLst/>
          </a:prstGeom>
        </p:spPr>
      </p:pic>
      <p:grpSp>
        <p:nvGrpSpPr>
          <p:cNvPr id="71" name="그룹 70">
            <a:extLst>
              <a:ext uri="{FF2B5EF4-FFF2-40B4-BE49-F238E27FC236}">
                <a16:creationId xmlns:a16="http://schemas.microsoft.com/office/drawing/2014/main" xmlns="" id="{6961AB03-DD00-4EB2-9C74-F3D209EC8DC0}"/>
              </a:ext>
            </a:extLst>
          </p:cNvPr>
          <p:cNvGrpSpPr/>
          <p:nvPr/>
        </p:nvGrpSpPr>
        <p:grpSpPr>
          <a:xfrm>
            <a:off x="7206399" y="-232579"/>
            <a:ext cx="343208" cy="364010"/>
            <a:chOff x="8426232" y="-256375"/>
            <a:chExt cx="401303" cy="401254"/>
          </a:xfrm>
        </p:grpSpPr>
        <p:sp>
          <p:nvSpPr>
            <p:cNvPr id="49" name="타원 48">
              <a:extLst>
                <a:ext uri="{FF2B5EF4-FFF2-40B4-BE49-F238E27FC236}">
                  <a16:creationId xmlns:a16="http://schemas.microsoft.com/office/drawing/2014/main" xmlns="" id="{282F1F50-7C9F-49D9-87E1-1369C457C605}"/>
                </a:ext>
              </a:extLst>
            </p:cNvPr>
            <p:cNvSpPr/>
            <p:nvPr/>
          </p:nvSpPr>
          <p:spPr>
            <a:xfrm rot="985771">
              <a:off x="8504972" y="-256375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xmlns="" id="{F3400C3D-8F90-4280-93B1-3DD75ED2961F}"/>
                </a:ext>
              </a:extLst>
            </p:cNvPr>
            <p:cNvSpPr/>
            <p:nvPr/>
          </p:nvSpPr>
          <p:spPr>
            <a:xfrm rot="985771">
              <a:off x="8638521" y="-21699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xmlns="" id="{EF2CD135-15EA-4D31-862F-A5452D1FF3F6}"/>
                </a:ext>
              </a:extLst>
            </p:cNvPr>
            <p:cNvSpPr/>
            <p:nvPr/>
          </p:nvSpPr>
          <p:spPr>
            <a:xfrm rot="985771">
              <a:off x="8772070" y="-17761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xmlns="" id="{57A4450A-3347-4297-886A-E998AA7F953C}"/>
                </a:ext>
              </a:extLst>
            </p:cNvPr>
            <p:cNvSpPr/>
            <p:nvPr/>
          </p:nvSpPr>
          <p:spPr>
            <a:xfrm rot="985771">
              <a:off x="8465602" y="-122861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xmlns="" id="{AF8BD738-A0F2-411B-BC26-FE740099FF21}"/>
                </a:ext>
              </a:extLst>
            </p:cNvPr>
            <p:cNvSpPr/>
            <p:nvPr/>
          </p:nvSpPr>
          <p:spPr>
            <a:xfrm rot="985771">
              <a:off x="8599151" y="-83480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xmlns="" id="{3D7831F8-4E45-4589-83A9-0EF9A225D647}"/>
                </a:ext>
              </a:extLst>
            </p:cNvPr>
            <p:cNvSpPr/>
            <p:nvPr/>
          </p:nvSpPr>
          <p:spPr>
            <a:xfrm rot="985771">
              <a:off x="8732700" y="-44100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xmlns="" id="{7B8CEC31-FF2C-4210-9581-397D2821E91A}"/>
                </a:ext>
              </a:extLst>
            </p:cNvPr>
            <p:cNvSpPr/>
            <p:nvPr/>
          </p:nvSpPr>
          <p:spPr>
            <a:xfrm rot="985771">
              <a:off x="8426232" y="10653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xmlns="" id="{6D1FDCCD-8187-4B89-A7E3-F6E8D3F8C8E1}"/>
                </a:ext>
              </a:extLst>
            </p:cNvPr>
            <p:cNvSpPr/>
            <p:nvPr/>
          </p:nvSpPr>
          <p:spPr>
            <a:xfrm rot="985771">
              <a:off x="8559781" y="50033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xmlns="" id="{0C99FF7A-5A3F-41E9-B92B-0B9CF96413E9}"/>
                </a:ext>
              </a:extLst>
            </p:cNvPr>
            <p:cNvSpPr/>
            <p:nvPr/>
          </p:nvSpPr>
          <p:spPr>
            <a:xfrm rot="985771">
              <a:off x="8693330" y="8941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58" name="그래픽 57">
            <a:extLst>
              <a:ext uri="{FF2B5EF4-FFF2-40B4-BE49-F238E27FC236}">
                <a16:creationId xmlns:a16="http://schemas.microsoft.com/office/drawing/2014/main" xmlns="" id="{43229744-34CB-4ACA-B7A7-42BC52B5651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4789908" y="5571422"/>
            <a:ext cx="358428" cy="380200"/>
          </a:xfrm>
          <a:prstGeom prst="rect">
            <a:avLst/>
          </a:prstGeom>
        </p:spPr>
      </p:pic>
      <p:sp>
        <p:nvSpPr>
          <p:cNvPr id="68" name="타원 67">
            <a:extLst>
              <a:ext uri="{FF2B5EF4-FFF2-40B4-BE49-F238E27FC236}">
                <a16:creationId xmlns:a16="http://schemas.microsoft.com/office/drawing/2014/main" xmlns="" id="{48B18F76-9A8B-46E4-A1D1-8752C8B8B2B9}"/>
              </a:ext>
            </a:extLst>
          </p:cNvPr>
          <p:cNvSpPr/>
          <p:nvPr/>
        </p:nvSpPr>
        <p:spPr>
          <a:xfrm rot="985771">
            <a:off x="5067100" y="5838256"/>
            <a:ext cx="99771" cy="105831"/>
          </a:xfrm>
          <a:prstGeom prst="ellipse">
            <a:avLst/>
          </a:prstGeom>
          <a:solidFill>
            <a:srgbClr val="0094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xmlns="" id="{51F532D9-2892-4994-BC8E-388C68CC66AA}"/>
              </a:ext>
            </a:extLst>
          </p:cNvPr>
          <p:cNvSpPr/>
          <p:nvPr/>
        </p:nvSpPr>
        <p:spPr>
          <a:xfrm>
            <a:off x="4704814" y="3321284"/>
            <a:ext cx="3959443" cy="572379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pPr algn="r"/>
            <a:r>
              <a:rPr lang="ko-KR" altLang="en-US" sz="3100" kern="0" spc="-263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2BC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감사합니다</a:t>
            </a:r>
            <a:endParaRPr lang="ko-KR" altLang="en-US" sz="3100" spc="-263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0072BC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xmlns="" id="{915E7A9C-AC92-41EF-BFF3-4699BD2CC8F8}"/>
              </a:ext>
            </a:extLst>
          </p:cNvPr>
          <p:cNvSpPr txBox="1"/>
          <p:nvPr/>
        </p:nvSpPr>
        <p:spPr>
          <a:xfrm>
            <a:off x="3180183" y="2856232"/>
            <a:ext cx="5484075" cy="572379"/>
          </a:xfrm>
          <a:prstGeom prst="rect">
            <a:avLst/>
          </a:prstGeom>
          <a:noFill/>
        </p:spPr>
        <p:txBody>
          <a:bodyPr wrap="square" lIns="80165" tIns="40083" rIns="80165" bIns="40083" rtlCol="0">
            <a:spAutoFit/>
          </a:bodyPr>
          <a:lstStyle/>
          <a:p>
            <a:pPr algn="r"/>
            <a:r>
              <a:rPr lang="ko-KR" altLang="en-US" sz="3100" kern="0" spc="-263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프레젠테이션을 </a:t>
            </a:r>
            <a:r>
              <a:rPr lang="ko-KR" altLang="en-US" sz="3100" kern="0" spc="-263" dirty="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경청해주셔서</a:t>
            </a:r>
            <a:endParaRPr lang="ko-KR" altLang="en-US" sz="3100" kern="0" spc="-263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00B2EB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xmlns="" id="{12D345DB-4D02-4B85-9A8A-2EDCF8A87BEF}"/>
              </a:ext>
            </a:extLst>
          </p:cNvPr>
          <p:cNvSpPr/>
          <p:nvPr/>
        </p:nvSpPr>
        <p:spPr>
          <a:xfrm>
            <a:off x="5156816" y="3852650"/>
            <a:ext cx="3556620" cy="307130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pPr algn="r"/>
            <a:r>
              <a:rPr lang="en-US" altLang="ko-KR" sz="14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/  2019.10</a:t>
            </a:r>
            <a:endParaRPr lang="ko-KR" altLang="en-US" sz="140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xmlns="" id="{D5FA59D8-5C7D-4124-AB88-2A129A909425}"/>
              </a:ext>
            </a:extLst>
          </p:cNvPr>
          <p:cNvSpPr/>
          <p:nvPr/>
        </p:nvSpPr>
        <p:spPr>
          <a:xfrm rot="985771">
            <a:off x="6610757" y="3659596"/>
            <a:ext cx="147553" cy="156516"/>
          </a:xfrm>
          <a:prstGeom prst="ellipse">
            <a:avLst/>
          </a:prstGeom>
          <a:solidFill>
            <a:srgbClr val="007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solidFill>
                <a:srgbClr val="57B76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xmlns="" id="{55659F96-3066-45C9-ABF8-B411474050E0}"/>
              </a:ext>
            </a:extLst>
          </p:cNvPr>
          <p:cNvSpPr/>
          <p:nvPr/>
        </p:nvSpPr>
        <p:spPr>
          <a:xfrm rot="985771">
            <a:off x="6693612" y="3826390"/>
            <a:ext cx="75009" cy="79565"/>
          </a:xfrm>
          <a:prstGeom prst="ellipse">
            <a:avLst/>
          </a:prstGeom>
          <a:solidFill>
            <a:srgbClr val="007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solidFill>
                <a:srgbClr val="57B76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xmlns="" id="{E14741F3-4125-476C-AFB9-6DCDDC8BDA6F}"/>
              </a:ext>
            </a:extLst>
          </p:cNvPr>
          <p:cNvCxnSpPr>
            <a:cxnSpLocks/>
          </p:cNvCxnSpPr>
          <p:nvPr/>
        </p:nvCxnSpPr>
        <p:spPr>
          <a:xfrm flipH="1">
            <a:off x="4617676" y="4031902"/>
            <a:ext cx="3349212" cy="0"/>
          </a:xfrm>
          <a:prstGeom prst="line">
            <a:avLst/>
          </a:prstGeom>
          <a:ln w="57150">
            <a:solidFill>
              <a:srgbClr val="0072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xmlns="" id="{7AF3D4B4-3B70-4C31-A9C7-054E679D8988}"/>
              </a:ext>
            </a:extLst>
          </p:cNvPr>
          <p:cNvCxnSpPr>
            <a:cxnSpLocks/>
          </p:cNvCxnSpPr>
          <p:nvPr/>
        </p:nvCxnSpPr>
        <p:spPr>
          <a:xfrm flipH="1">
            <a:off x="4617676" y="2676926"/>
            <a:ext cx="3981413" cy="0"/>
          </a:xfrm>
          <a:prstGeom prst="line">
            <a:avLst/>
          </a:prstGeom>
          <a:ln w="57150">
            <a:solidFill>
              <a:srgbClr val="0094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xmlns="" id="{4AD97BD2-301D-45CE-92C3-A73C4E16FA03}"/>
              </a:ext>
            </a:extLst>
          </p:cNvPr>
          <p:cNvCxnSpPr>
            <a:cxnSpLocks/>
          </p:cNvCxnSpPr>
          <p:nvPr/>
        </p:nvCxnSpPr>
        <p:spPr>
          <a:xfrm flipH="1">
            <a:off x="4617676" y="2743390"/>
            <a:ext cx="3981413" cy="0"/>
          </a:xfrm>
          <a:prstGeom prst="line">
            <a:avLst/>
          </a:prstGeom>
          <a:ln w="15875">
            <a:solidFill>
              <a:srgbClr val="0094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직사각형 68">
            <a:extLst>
              <a:ext uri="{FF2B5EF4-FFF2-40B4-BE49-F238E27FC236}">
                <a16:creationId xmlns:a16="http://schemas.microsoft.com/office/drawing/2014/main" xmlns="" id="{12D345DB-4D02-4B85-9A8A-2EDCF8A87BEF}"/>
              </a:ext>
            </a:extLst>
          </p:cNvPr>
          <p:cNvSpPr/>
          <p:nvPr/>
        </p:nvSpPr>
        <p:spPr>
          <a:xfrm>
            <a:off x="5629559" y="6673669"/>
            <a:ext cx="3556620" cy="307130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pPr algn="r"/>
            <a:r>
              <a:rPr lang="en-US" altLang="ko-KR" sz="1400" spc="-132" dirty="0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PPT_Siro</a:t>
            </a:r>
            <a:endParaRPr lang="ko-KR" altLang="en-US" sz="140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69766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D6F32D2B-BEA6-4B54-983B-637A6F839849}"/>
              </a:ext>
            </a:extLst>
          </p:cNvPr>
          <p:cNvCxnSpPr>
            <a:cxnSpLocks/>
          </p:cNvCxnSpPr>
          <p:nvPr/>
        </p:nvCxnSpPr>
        <p:spPr>
          <a:xfrm>
            <a:off x="6003415" y="454439"/>
            <a:ext cx="3433030" cy="847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>
            <a:extLst>
              <a:ext uri="{FF2B5EF4-FFF2-40B4-BE49-F238E27FC236}">
                <a16:creationId xmlns:a16="http://schemas.microsoft.com/office/drawing/2014/main" xmlns="" id="{276F7766-A7C9-4599-8283-2306F06D46C6}"/>
              </a:ext>
            </a:extLst>
          </p:cNvPr>
          <p:cNvGrpSpPr/>
          <p:nvPr/>
        </p:nvGrpSpPr>
        <p:grpSpPr>
          <a:xfrm>
            <a:off x="261878" y="188745"/>
            <a:ext cx="2361306" cy="674506"/>
            <a:chOff x="2099176" y="1714809"/>
            <a:chExt cx="2761011" cy="743518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xmlns="" id="{28537D9A-B3ED-4B39-8E8E-A04CBF59434E}"/>
                </a:ext>
              </a:extLst>
            </p:cNvPr>
            <p:cNvSpPr/>
            <p:nvPr/>
          </p:nvSpPr>
          <p:spPr>
            <a:xfrm>
              <a:off x="2099176" y="1782979"/>
              <a:ext cx="45719" cy="557213"/>
            </a:xfrm>
            <a:prstGeom prst="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xmlns="" id="{3E885BB7-66C2-45D4-AC3E-C3F9C0ABA13E}"/>
                </a:ext>
              </a:extLst>
            </p:cNvPr>
            <p:cNvSpPr/>
            <p:nvPr/>
          </p:nvSpPr>
          <p:spPr>
            <a:xfrm>
              <a:off x="2158683" y="1714809"/>
              <a:ext cx="1876746" cy="4580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1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프로젝트 시연</a:t>
              </a:r>
              <a:endParaRPr lang="ko-KR" altLang="en-US" sz="2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4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xmlns="" id="{9BE22FCA-9239-4EAA-B2D0-03FB4027F209}"/>
                </a:ext>
              </a:extLst>
            </p:cNvPr>
            <p:cNvSpPr/>
            <p:nvPr/>
          </p:nvSpPr>
          <p:spPr>
            <a:xfrm>
              <a:off x="2159850" y="2051207"/>
              <a:ext cx="2700337" cy="4071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kern="0" spc="-132" dirty="0" err="1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SupporterS</a:t>
              </a:r>
              <a:r>
                <a:rPr lang="en-US" altLang="ko-KR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플랫폼 </a:t>
              </a:r>
              <a:r>
                <a:rPr lang="ko-KR" altLang="en-US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  <a:endParaRPr lang="ko-KR" altLang="en-US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99" name="그룹 98">
            <a:extLst>
              <a:ext uri="{FF2B5EF4-FFF2-40B4-BE49-F238E27FC236}">
                <a16:creationId xmlns:a16="http://schemas.microsoft.com/office/drawing/2014/main" xmlns="" id="{C63A522B-2AE5-473B-83F1-EBAF6F69388A}"/>
              </a:ext>
            </a:extLst>
          </p:cNvPr>
          <p:cNvGrpSpPr/>
          <p:nvPr/>
        </p:nvGrpSpPr>
        <p:grpSpPr>
          <a:xfrm>
            <a:off x="6443020" y="306243"/>
            <a:ext cx="372838" cy="296394"/>
            <a:chOff x="7362947" y="337575"/>
            <a:chExt cx="435949" cy="326720"/>
          </a:xfrm>
        </p:grpSpPr>
        <p:sp>
          <p:nvSpPr>
            <p:cNvPr id="100" name="타원 99">
              <a:extLst>
                <a:ext uri="{FF2B5EF4-FFF2-40B4-BE49-F238E27FC236}">
                  <a16:creationId xmlns:a16="http://schemas.microsoft.com/office/drawing/2014/main" xmlns="" id="{20DEBE47-0B30-401A-AD70-E13166F0B9C2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xmlns="" id="{0FD7FFF8-BF62-47E4-ABC5-795C74180829}"/>
                </a:ext>
              </a:extLst>
            </p:cNvPr>
            <p:cNvSpPr/>
            <p:nvPr/>
          </p:nvSpPr>
          <p:spPr>
            <a:xfrm>
              <a:off x="7362947" y="366204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02" name="그룹 101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103" name="타원 102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4" name="직사각형 103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106" name="그룹 105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107" name="그룹 106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109" name="타원 108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10" name="직사각형 109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111" name="그룹 110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112" name="타원 111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xmlns="" id="{67F172AD-EC68-45C1-BB3E-21D28B859FD0}"/>
              </a:ext>
            </a:extLst>
          </p:cNvPr>
          <p:cNvGrpSpPr/>
          <p:nvPr/>
        </p:nvGrpSpPr>
        <p:grpSpPr>
          <a:xfrm>
            <a:off x="6766071" y="306243"/>
            <a:ext cx="727123" cy="554908"/>
            <a:chOff x="7783355" y="337575"/>
            <a:chExt cx="850204" cy="611684"/>
          </a:xfrm>
        </p:grpSpPr>
        <p:sp>
          <p:nvSpPr>
            <p:cNvPr id="116" name="타원 115">
              <a:extLst>
                <a:ext uri="{FF2B5EF4-FFF2-40B4-BE49-F238E27FC236}">
                  <a16:creationId xmlns:a16="http://schemas.microsoft.com/office/drawing/2014/main" xmlns="" id="{0420BE0C-69AF-4819-A925-19205FA6DA81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xmlns="" id="{586ADC81-7523-4078-87B9-6A572168ACA3}"/>
                </a:ext>
              </a:extLst>
            </p:cNvPr>
            <p:cNvSpPr/>
            <p:nvPr/>
          </p:nvSpPr>
          <p:spPr>
            <a:xfrm>
              <a:off x="7949078" y="366091"/>
              <a:ext cx="518755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8" name="직사각형 117">
              <a:extLst>
                <a:ext uri="{FF2B5EF4-FFF2-40B4-BE49-F238E27FC236}">
                  <a16:creationId xmlns:a16="http://schemas.microsoft.com/office/drawing/2014/main" xmlns="" id="{FFD44E42-5F00-4B2D-B4AA-21D9254BC667}"/>
                </a:ext>
              </a:extLst>
            </p:cNvPr>
            <p:cNvSpPr/>
            <p:nvPr/>
          </p:nvSpPr>
          <p:spPr>
            <a:xfrm>
              <a:off x="7783355" y="694809"/>
              <a:ext cx="850204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Program </a:t>
              </a:r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설계</a:t>
              </a: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1" name="직사각형 120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2" name="직사각형 121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5" name="직사각형 124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6" name="직사각형 125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127" name="그룹 126">
            <a:extLst>
              <a:ext uri="{FF2B5EF4-FFF2-40B4-BE49-F238E27FC236}">
                <a16:creationId xmlns:a16="http://schemas.microsoft.com/office/drawing/2014/main" xmlns="" id="{64DFC255-15C3-4B6F-8C14-411831042AA3}"/>
              </a:ext>
            </a:extLst>
          </p:cNvPr>
          <p:cNvGrpSpPr/>
          <p:nvPr/>
        </p:nvGrpSpPr>
        <p:grpSpPr>
          <a:xfrm>
            <a:off x="6894075" y="306243"/>
            <a:ext cx="461702" cy="296394"/>
            <a:chOff x="7933017" y="337575"/>
            <a:chExt cx="539854" cy="326720"/>
          </a:xfrm>
        </p:grpSpPr>
        <p:sp>
          <p:nvSpPr>
            <p:cNvPr id="128" name="타원 127">
              <a:extLst>
                <a:ext uri="{FF2B5EF4-FFF2-40B4-BE49-F238E27FC236}">
                  <a16:creationId xmlns:a16="http://schemas.microsoft.com/office/drawing/2014/main" xmlns="" id="{5C54E6E2-D9A4-4287-8F0A-42F2B1539E1E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9" name="직사각형 128">
              <a:extLst>
                <a:ext uri="{FF2B5EF4-FFF2-40B4-BE49-F238E27FC236}">
                  <a16:creationId xmlns:a16="http://schemas.microsoft.com/office/drawing/2014/main" xmlns="" id="{1C4A39E3-3801-4987-99DE-8889473F26D2}"/>
                </a:ext>
              </a:extLst>
            </p:cNvPr>
            <p:cNvSpPr/>
            <p:nvPr/>
          </p:nvSpPr>
          <p:spPr>
            <a:xfrm>
              <a:off x="7933017" y="366091"/>
              <a:ext cx="539854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30" name="그룹 129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131" name="타원 130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2" name="직사각형 131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96204" y="306243"/>
            <a:ext cx="404376" cy="554907"/>
            <a:chOff x="9307029" y="337576"/>
            <a:chExt cx="472824" cy="611683"/>
          </a:xfrm>
        </p:grpSpPr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307029" y="337576"/>
              <a:ext cx="472824" cy="326720"/>
              <a:chOff x="9307029" y="337576"/>
              <a:chExt cx="472824" cy="326720"/>
            </a:xfrm>
          </p:grpSpPr>
          <p:sp>
            <p:nvSpPr>
              <p:cNvPr id="137" name="타원 136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6"/>
                <a:ext cx="326719" cy="326720"/>
              </a:xfrm>
              <a:prstGeom prst="ellipse">
                <a:avLst/>
              </a:prstGeom>
              <a:solidFill>
                <a:srgbClr val="0094C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38" name="직사각형 137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307029" y="361419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139" name="그룹 138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140" name="타원 139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1" name="직사각형 140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2" name="직사각형 141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143" name="그룹 142">
            <a:extLst>
              <a:ext uri="{FF2B5EF4-FFF2-40B4-BE49-F238E27FC236}">
                <a16:creationId xmlns:a16="http://schemas.microsoft.com/office/drawing/2014/main" xmlns="" id="{54B83E2C-25C3-4D14-B4EF-E8DF9983A1B3}"/>
              </a:ext>
            </a:extLst>
          </p:cNvPr>
          <p:cNvGrpSpPr/>
          <p:nvPr/>
        </p:nvGrpSpPr>
        <p:grpSpPr>
          <a:xfrm>
            <a:off x="6443019" y="306243"/>
            <a:ext cx="372838" cy="296394"/>
            <a:chOff x="7362946" y="337575"/>
            <a:chExt cx="435949" cy="326720"/>
          </a:xfrm>
        </p:grpSpPr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xmlns="" id="{C67B164A-AAF3-495D-84B7-5F267C898A38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5" name="직사각형 144">
              <a:extLst>
                <a:ext uri="{FF2B5EF4-FFF2-40B4-BE49-F238E27FC236}">
                  <a16:creationId xmlns:a16="http://schemas.microsoft.com/office/drawing/2014/main" xmlns="" id="{F8E96B3D-A2F8-44A9-9F3E-D1C18EA005A8}"/>
                </a:ext>
              </a:extLst>
            </p:cNvPr>
            <p:cNvSpPr/>
            <p:nvPr/>
          </p:nvSpPr>
          <p:spPr>
            <a:xfrm>
              <a:off x="7362946" y="354741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146" name="직사각형 145">
            <a:extLst>
              <a:ext uri="{FF2B5EF4-FFF2-40B4-BE49-F238E27FC236}">
                <a16:creationId xmlns:a16="http://schemas.microsoft.com/office/drawing/2014/main" xmlns="" id="{375EE9E2-7041-481B-B9CB-971E7276B7E3}"/>
              </a:ext>
            </a:extLst>
          </p:cNvPr>
          <p:cNvSpPr/>
          <p:nvPr/>
        </p:nvSpPr>
        <p:spPr>
          <a:xfrm>
            <a:off x="6409023" y="630319"/>
            <a:ext cx="45127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9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지향</a:t>
            </a:r>
            <a:r>
              <a:rPr lang="ko-KR" altLang="en-US" sz="9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</a:p>
        </p:txBody>
      </p: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xmlns="" id="{40E8AA38-5C7F-45C0-B216-F51A93D72C58}"/>
              </a:ext>
            </a:extLst>
          </p:cNvPr>
          <p:cNvCxnSpPr/>
          <p:nvPr/>
        </p:nvCxnSpPr>
        <p:spPr>
          <a:xfrm flipH="1">
            <a:off x="1410763" y="1062380"/>
            <a:ext cx="1105623" cy="117278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xmlns="" id="{C7B5EA4F-4B68-4FBF-B634-0CDF1A10BB08}"/>
              </a:ext>
            </a:extLst>
          </p:cNvPr>
          <p:cNvCxnSpPr>
            <a:cxnSpLocks/>
          </p:cNvCxnSpPr>
          <p:nvPr/>
        </p:nvCxnSpPr>
        <p:spPr>
          <a:xfrm flipH="1">
            <a:off x="2489435" y="1185040"/>
            <a:ext cx="624328" cy="66225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xmlns="" id="{93FC4BD3-1BB6-4978-89CB-C6FA4EDDDE2A}"/>
              </a:ext>
            </a:extLst>
          </p:cNvPr>
          <p:cNvCxnSpPr>
            <a:cxnSpLocks/>
          </p:cNvCxnSpPr>
          <p:nvPr/>
        </p:nvCxnSpPr>
        <p:spPr>
          <a:xfrm flipH="1">
            <a:off x="508081" y="3737196"/>
            <a:ext cx="770183" cy="81696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xmlns="" id="{811A95DD-EBCC-41CE-8C0E-BEA1A6C07230}"/>
              </a:ext>
            </a:extLst>
          </p:cNvPr>
          <p:cNvCxnSpPr>
            <a:cxnSpLocks/>
          </p:cNvCxnSpPr>
          <p:nvPr/>
        </p:nvCxnSpPr>
        <p:spPr>
          <a:xfrm flipH="1">
            <a:off x="1318509" y="5374058"/>
            <a:ext cx="459285" cy="487182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xmlns="" id="{E3C85BE1-30B2-4C72-AAA3-39F030365596}"/>
              </a:ext>
            </a:extLst>
          </p:cNvPr>
          <p:cNvCxnSpPr>
            <a:cxnSpLocks/>
          </p:cNvCxnSpPr>
          <p:nvPr/>
        </p:nvCxnSpPr>
        <p:spPr>
          <a:xfrm flipH="1">
            <a:off x="2699464" y="1259104"/>
            <a:ext cx="223436" cy="237008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그룹 66">
            <a:extLst>
              <a:ext uri="{FF2B5EF4-FFF2-40B4-BE49-F238E27FC236}">
                <a16:creationId xmlns:a16="http://schemas.microsoft.com/office/drawing/2014/main" xmlns="" id="{E7545048-EF8C-4D29-937D-C16B4E5B37CF}"/>
              </a:ext>
            </a:extLst>
          </p:cNvPr>
          <p:cNvGrpSpPr/>
          <p:nvPr/>
        </p:nvGrpSpPr>
        <p:grpSpPr>
          <a:xfrm>
            <a:off x="967383" y="3611523"/>
            <a:ext cx="1027810" cy="994202"/>
            <a:chOff x="1059543" y="3377016"/>
            <a:chExt cx="1201788" cy="1095924"/>
          </a:xfrm>
          <a:gradFill>
            <a:gsLst>
              <a:gs pos="100000">
                <a:schemeClr val="bg1">
                  <a:lumMod val="85000"/>
                  <a:alpha val="30000"/>
                </a:schemeClr>
              </a:gs>
              <a:gs pos="29000">
                <a:schemeClr val="bg1">
                  <a:lumMod val="85000"/>
                  <a:alpha val="70000"/>
                </a:schemeClr>
              </a:gs>
            </a:gsLst>
            <a:lin ang="0" scaled="1"/>
          </a:gradFill>
        </p:grpSpPr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xmlns="" id="{7730E80B-67BF-45EF-9E75-707C3BBBC4BE}"/>
                </a:ext>
              </a:extLst>
            </p:cNvPr>
            <p:cNvGrpSpPr/>
            <p:nvPr/>
          </p:nvGrpSpPr>
          <p:grpSpPr>
            <a:xfrm>
              <a:off x="1059543" y="3873261"/>
              <a:ext cx="1119925" cy="599679"/>
              <a:chOff x="1059543" y="3873261"/>
              <a:chExt cx="1847046" cy="989026"/>
            </a:xfrm>
            <a:grpFill/>
          </p:grpSpPr>
          <p:sp>
            <p:nvSpPr>
              <p:cNvPr id="70" name="사각형: 둥근 모서리 12">
                <a:extLst>
                  <a:ext uri="{FF2B5EF4-FFF2-40B4-BE49-F238E27FC236}">
                    <a16:creationId xmlns:a16="http://schemas.microsoft.com/office/drawing/2014/main" xmlns="" id="{F66C1988-EEE5-4EFA-A682-20E9D50B3FCE}"/>
                  </a:ext>
                </a:extLst>
              </p:cNvPr>
              <p:cNvSpPr/>
              <p:nvPr/>
            </p:nvSpPr>
            <p:spPr>
              <a:xfrm rot="18900000">
                <a:off x="1059543" y="3873261"/>
                <a:ext cx="1838305" cy="41772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71" name="사각형: 둥근 모서리 13">
                <a:extLst>
                  <a:ext uri="{FF2B5EF4-FFF2-40B4-BE49-F238E27FC236}">
                    <a16:creationId xmlns:a16="http://schemas.microsoft.com/office/drawing/2014/main" xmlns="" id="{4D1BF936-191D-45C8-BA25-B3FBDD30C0D8}"/>
                  </a:ext>
                </a:extLst>
              </p:cNvPr>
              <p:cNvSpPr/>
              <p:nvPr/>
            </p:nvSpPr>
            <p:spPr>
              <a:xfrm rot="18900000">
                <a:off x="1068284" y="4444567"/>
                <a:ext cx="1838305" cy="41772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69" name="사각형: 둥근 모서리 11">
              <a:extLst>
                <a:ext uri="{FF2B5EF4-FFF2-40B4-BE49-F238E27FC236}">
                  <a16:creationId xmlns:a16="http://schemas.microsoft.com/office/drawing/2014/main" xmlns="" id="{AF8271D9-0469-4A1B-93F8-59611B3CE99D}"/>
                </a:ext>
              </a:extLst>
            </p:cNvPr>
            <p:cNvSpPr/>
            <p:nvPr/>
          </p:nvSpPr>
          <p:spPr>
            <a:xfrm rot="18900000">
              <a:off x="2031380" y="3377016"/>
              <a:ext cx="229951" cy="2093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72" name="그룹 71">
            <a:extLst>
              <a:ext uri="{FF2B5EF4-FFF2-40B4-BE49-F238E27FC236}">
                <a16:creationId xmlns:a16="http://schemas.microsoft.com/office/drawing/2014/main" xmlns="" id="{42613015-7491-4657-87D2-60CBD9C34A51}"/>
              </a:ext>
            </a:extLst>
          </p:cNvPr>
          <p:cNvGrpSpPr/>
          <p:nvPr/>
        </p:nvGrpSpPr>
        <p:grpSpPr>
          <a:xfrm rot="2136278">
            <a:off x="442116" y="1899898"/>
            <a:ext cx="433716" cy="459959"/>
            <a:chOff x="1973043" y="3562902"/>
            <a:chExt cx="551946" cy="551826"/>
          </a:xfrm>
          <a:solidFill>
            <a:schemeClr val="bg1">
              <a:lumMod val="75000"/>
            </a:schemeClr>
          </a:solidFill>
        </p:grpSpPr>
        <p:sp>
          <p:nvSpPr>
            <p:cNvPr id="73" name="타원 72">
              <a:extLst>
                <a:ext uri="{FF2B5EF4-FFF2-40B4-BE49-F238E27FC236}">
                  <a16:creationId xmlns:a16="http://schemas.microsoft.com/office/drawing/2014/main" xmlns="" id="{0CC946DF-A039-4B65-A004-92328BBF5C26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4" name="타원 73">
              <a:extLst>
                <a:ext uri="{FF2B5EF4-FFF2-40B4-BE49-F238E27FC236}">
                  <a16:creationId xmlns:a16="http://schemas.microsoft.com/office/drawing/2014/main" xmlns="" id="{18990928-1E2E-4E53-8D7F-2D5B7B5D9AE4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5" name="타원 74">
              <a:extLst>
                <a:ext uri="{FF2B5EF4-FFF2-40B4-BE49-F238E27FC236}">
                  <a16:creationId xmlns:a16="http://schemas.microsoft.com/office/drawing/2014/main" xmlns="" id="{1836FABC-4827-4FC3-B4EC-1777FED1067D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6" name="타원 75">
              <a:extLst>
                <a:ext uri="{FF2B5EF4-FFF2-40B4-BE49-F238E27FC236}">
                  <a16:creationId xmlns:a16="http://schemas.microsoft.com/office/drawing/2014/main" xmlns="" id="{1FF8C399-5D40-43B3-A31A-D5167546B6BC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7" name="타원 76">
              <a:extLst>
                <a:ext uri="{FF2B5EF4-FFF2-40B4-BE49-F238E27FC236}">
                  <a16:creationId xmlns:a16="http://schemas.microsoft.com/office/drawing/2014/main" xmlns="" id="{104E88DC-B2FF-4482-890E-FE4F3524699C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8" name="타원 77">
              <a:extLst>
                <a:ext uri="{FF2B5EF4-FFF2-40B4-BE49-F238E27FC236}">
                  <a16:creationId xmlns:a16="http://schemas.microsoft.com/office/drawing/2014/main" xmlns="" id="{4BE61177-C130-4B1E-990C-0BB2C45D1987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xmlns="" id="{C1437F33-885B-47B5-A051-73AFD1FA5F19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0" name="타원 79">
              <a:extLst>
                <a:ext uri="{FF2B5EF4-FFF2-40B4-BE49-F238E27FC236}">
                  <a16:creationId xmlns:a16="http://schemas.microsoft.com/office/drawing/2014/main" xmlns="" id="{82773F87-0709-418E-BFCC-5C53F2F2B443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1" name="타원 80">
              <a:extLst>
                <a:ext uri="{FF2B5EF4-FFF2-40B4-BE49-F238E27FC236}">
                  <a16:creationId xmlns:a16="http://schemas.microsoft.com/office/drawing/2014/main" xmlns="" id="{354DC978-0ADF-4C03-A84C-6AB171DD7DDF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xmlns="" id="{FEC10367-57AF-44BB-A84E-E323721350F9}"/>
              </a:ext>
            </a:extLst>
          </p:cNvPr>
          <p:cNvGrpSpPr/>
          <p:nvPr/>
        </p:nvGrpSpPr>
        <p:grpSpPr>
          <a:xfrm rot="648341">
            <a:off x="2644085" y="5711287"/>
            <a:ext cx="476646" cy="505487"/>
            <a:chOff x="1973043" y="3562902"/>
            <a:chExt cx="551946" cy="551826"/>
          </a:xfrm>
          <a:solidFill>
            <a:srgbClr val="0094C9"/>
          </a:solidFill>
        </p:grpSpPr>
        <p:sp>
          <p:nvSpPr>
            <p:cNvPr id="83" name="타원 82">
              <a:extLst>
                <a:ext uri="{FF2B5EF4-FFF2-40B4-BE49-F238E27FC236}">
                  <a16:creationId xmlns:a16="http://schemas.microsoft.com/office/drawing/2014/main" xmlns="" id="{4F83A05E-A443-4189-BB68-957D1BC6A2B8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4" name="타원 83">
              <a:extLst>
                <a:ext uri="{FF2B5EF4-FFF2-40B4-BE49-F238E27FC236}">
                  <a16:creationId xmlns:a16="http://schemas.microsoft.com/office/drawing/2014/main" xmlns="" id="{0D200758-0ED5-4C8C-83C6-A1E62737A90F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5" name="타원 84">
              <a:extLst>
                <a:ext uri="{FF2B5EF4-FFF2-40B4-BE49-F238E27FC236}">
                  <a16:creationId xmlns:a16="http://schemas.microsoft.com/office/drawing/2014/main" xmlns="" id="{5DDDE20D-EDB1-4682-A3E6-BB0207EF70C0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6" name="타원 85">
              <a:extLst>
                <a:ext uri="{FF2B5EF4-FFF2-40B4-BE49-F238E27FC236}">
                  <a16:creationId xmlns:a16="http://schemas.microsoft.com/office/drawing/2014/main" xmlns="" id="{76223DE0-F7AD-4436-8627-BCD0C434CC26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7" name="타원 86">
              <a:extLst>
                <a:ext uri="{FF2B5EF4-FFF2-40B4-BE49-F238E27FC236}">
                  <a16:creationId xmlns:a16="http://schemas.microsoft.com/office/drawing/2014/main" xmlns="" id="{726B108E-855E-4C81-838D-14988CCC9D18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8" name="타원 87">
              <a:extLst>
                <a:ext uri="{FF2B5EF4-FFF2-40B4-BE49-F238E27FC236}">
                  <a16:creationId xmlns:a16="http://schemas.microsoft.com/office/drawing/2014/main" xmlns="" id="{2C8880DB-FA60-4AC2-8FD9-134FC1B30F70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9" name="타원 88">
              <a:extLst>
                <a:ext uri="{FF2B5EF4-FFF2-40B4-BE49-F238E27FC236}">
                  <a16:creationId xmlns:a16="http://schemas.microsoft.com/office/drawing/2014/main" xmlns="" id="{0E6A2170-DD73-4C86-B22C-DC3C84386953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0" name="타원 89">
              <a:extLst>
                <a:ext uri="{FF2B5EF4-FFF2-40B4-BE49-F238E27FC236}">
                  <a16:creationId xmlns:a16="http://schemas.microsoft.com/office/drawing/2014/main" xmlns="" id="{E1DE18A8-5CB0-4904-8E2F-3A79C361F26F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1" name="타원 90">
              <a:extLst>
                <a:ext uri="{FF2B5EF4-FFF2-40B4-BE49-F238E27FC236}">
                  <a16:creationId xmlns:a16="http://schemas.microsoft.com/office/drawing/2014/main" xmlns="" id="{977C57EB-355B-400F-860D-8260F7095A0D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xmlns="" id="{DF4B9587-DAE2-45A4-B4BB-FFF7923445A2}"/>
              </a:ext>
            </a:extLst>
          </p:cNvPr>
          <p:cNvGrpSpPr/>
          <p:nvPr/>
        </p:nvGrpSpPr>
        <p:grpSpPr>
          <a:xfrm rot="2700000">
            <a:off x="8621576" y="5898811"/>
            <a:ext cx="174320" cy="164302"/>
            <a:chOff x="1973043" y="3562902"/>
            <a:chExt cx="551946" cy="551826"/>
          </a:xfrm>
          <a:solidFill>
            <a:srgbClr val="57B761"/>
          </a:solidFill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xmlns="" id="{D95F95E1-B326-4803-B29B-176524690043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4" name="타원 93">
              <a:extLst>
                <a:ext uri="{FF2B5EF4-FFF2-40B4-BE49-F238E27FC236}">
                  <a16:creationId xmlns:a16="http://schemas.microsoft.com/office/drawing/2014/main" xmlns="" id="{4428666E-25AB-48E0-B963-A03570E5CF4F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5" name="타원 94">
              <a:extLst>
                <a:ext uri="{FF2B5EF4-FFF2-40B4-BE49-F238E27FC236}">
                  <a16:creationId xmlns:a16="http://schemas.microsoft.com/office/drawing/2014/main" xmlns="" id="{7297D5A5-CEB4-4C41-B23E-85BF9EAF8E86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6" name="타원 95">
              <a:extLst>
                <a:ext uri="{FF2B5EF4-FFF2-40B4-BE49-F238E27FC236}">
                  <a16:creationId xmlns:a16="http://schemas.microsoft.com/office/drawing/2014/main" xmlns="" id="{C3D25E94-67A2-418D-BD02-65FD01426225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7" name="타원 96">
              <a:extLst>
                <a:ext uri="{FF2B5EF4-FFF2-40B4-BE49-F238E27FC236}">
                  <a16:creationId xmlns:a16="http://schemas.microsoft.com/office/drawing/2014/main" xmlns="" id="{6BA56319-4B98-4570-8B38-7782475177F6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8" name="타원 97">
              <a:extLst>
                <a:ext uri="{FF2B5EF4-FFF2-40B4-BE49-F238E27FC236}">
                  <a16:creationId xmlns:a16="http://schemas.microsoft.com/office/drawing/2014/main" xmlns="" id="{D365D92A-183A-43E6-A7C3-A520521132BD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50" name="타원 149">
              <a:extLst>
                <a:ext uri="{FF2B5EF4-FFF2-40B4-BE49-F238E27FC236}">
                  <a16:creationId xmlns:a16="http://schemas.microsoft.com/office/drawing/2014/main" xmlns="" id="{7569F9B8-4664-4008-BE8F-4E534C518589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53" name="타원 152">
              <a:extLst>
                <a:ext uri="{FF2B5EF4-FFF2-40B4-BE49-F238E27FC236}">
                  <a16:creationId xmlns:a16="http://schemas.microsoft.com/office/drawing/2014/main" xmlns="" id="{2DA1FD37-FC01-4677-8DCD-09696D9C4307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54" name="타원 153">
              <a:extLst>
                <a:ext uri="{FF2B5EF4-FFF2-40B4-BE49-F238E27FC236}">
                  <a16:creationId xmlns:a16="http://schemas.microsoft.com/office/drawing/2014/main" xmlns="" id="{3C49BC08-52E0-46B3-B4CC-EC0A30E31430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155" name="그래픽 45">
            <a:extLst>
              <a:ext uri="{FF2B5EF4-FFF2-40B4-BE49-F238E27FC236}">
                <a16:creationId xmlns:a16="http://schemas.microsoft.com/office/drawing/2014/main" xmlns="" id="{F7F484DE-D50D-4E5B-A81D-A6FE949231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7667120" y="1259104"/>
            <a:ext cx="282398" cy="299551"/>
          </a:xfrm>
          <a:prstGeom prst="rect">
            <a:avLst/>
          </a:prstGeom>
        </p:spPr>
      </p:pic>
      <p:pic>
        <p:nvPicPr>
          <p:cNvPr id="156" name="그래픽 46">
            <a:extLst>
              <a:ext uri="{FF2B5EF4-FFF2-40B4-BE49-F238E27FC236}">
                <a16:creationId xmlns:a16="http://schemas.microsoft.com/office/drawing/2014/main" xmlns="" id="{09A8DF38-F0B7-47B1-908E-F1A3CED25C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7376178" y="5356466"/>
            <a:ext cx="825472" cy="875612"/>
          </a:xfrm>
          <a:prstGeom prst="rect">
            <a:avLst/>
          </a:prstGeom>
        </p:spPr>
      </p:pic>
      <p:grpSp>
        <p:nvGrpSpPr>
          <p:cNvPr id="157" name="그룹 156">
            <a:extLst>
              <a:ext uri="{FF2B5EF4-FFF2-40B4-BE49-F238E27FC236}">
                <a16:creationId xmlns:a16="http://schemas.microsoft.com/office/drawing/2014/main" xmlns="" id="{6961AB03-DD00-4EB2-9C74-F3D209EC8DC0}"/>
              </a:ext>
            </a:extLst>
          </p:cNvPr>
          <p:cNvGrpSpPr/>
          <p:nvPr/>
        </p:nvGrpSpPr>
        <p:grpSpPr>
          <a:xfrm>
            <a:off x="5366468" y="1194645"/>
            <a:ext cx="343208" cy="364010"/>
            <a:chOff x="8426232" y="-256375"/>
            <a:chExt cx="401303" cy="401254"/>
          </a:xfrm>
        </p:grpSpPr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xmlns="" id="{282F1F50-7C9F-49D9-87E1-1369C457C605}"/>
                </a:ext>
              </a:extLst>
            </p:cNvPr>
            <p:cNvSpPr/>
            <p:nvPr/>
          </p:nvSpPr>
          <p:spPr>
            <a:xfrm rot="985771">
              <a:off x="8504972" y="-256375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59" name="타원 158">
              <a:extLst>
                <a:ext uri="{FF2B5EF4-FFF2-40B4-BE49-F238E27FC236}">
                  <a16:creationId xmlns:a16="http://schemas.microsoft.com/office/drawing/2014/main" xmlns="" id="{F3400C3D-8F90-4280-93B1-3DD75ED2961F}"/>
                </a:ext>
              </a:extLst>
            </p:cNvPr>
            <p:cNvSpPr/>
            <p:nvPr/>
          </p:nvSpPr>
          <p:spPr>
            <a:xfrm rot="985771">
              <a:off x="8638521" y="-21699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60" name="타원 159">
              <a:extLst>
                <a:ext uri="{FF2B5EF4-FFF2-40B4-BE49-F238E27FC236}">
                  <a16:creationId xmlns:a16="http://schemas.microsoft.com/office/drawing/2014/main" xmlns="" id="{EF2CD135-15EA-4D31-862F-A5452D1FF3F6}"/>
                </a:ext>
              </a:extLst>
            </p:cNvPr>
            <p:cNvSpPr/>
            <p:nvPr/>
          </p:nvSpPr>
          <p:spPr>
            <a:xfrm rot="985771">
              <a:off x="8772070" y="-17761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61" name="타원 160">
              <a:extLst>
                <a:ext uri="{FF2B5EF4-FFF2-40B4-BE49-F238E27FC236}">
                  <a16:creationId xmlns:a16="http://schemas.microsoft.com/office/drawing/2014/main" xmlns="" id="{57A4450A-3347-4297-886A-E998AA7F953C}"/>
                </a:ext>
              </a:extLst>
            </p:cNvPr>
            <p:cNvSpPr/>
            <p:nvPr/>
          </p:nvSpPr>
          <p:spPr>
            <a:xfrm rot="985771">
              <a:off x="8465602" y="-122861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62" name="타원 161">
              <a:extLst>
                <a:ext uri="{FF2B5EF4-FFF2-40B4-BE49-F238E27FC236}">
                  <a16:creationId xmlns:a16="http://schemas.microsoft.com/office/drawing/2014/main" xmlns="" id="{AF8BD738-A0F2-411B-BC26-FE740099FF21}"/>
                </a:ext>
              </a:extLst>
            </p:cNvPr>
            <p:cNvSpPr/>
            <p:nvPr/>
          </p:nvSpPr>
          <p:spPr>
            <a:xfrm rot="985771">
              <a:off x="8599151" y="-83480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63" name="타원 162">
              <a:extLst>
                <a:ext uri="{FF2B5EF4-FFF2-40B4-BE49-F238E27FC236}">
                  <a16:creationId xmlns:a16="http://schemas.microsoft.com/office/drawing/2014/main" xmlns="" id="{3D7831F8-4E45-4589-83A9-0EF9A225D647}"/>
                </a:ext>
              </a:extLst>
            </p:cNvPr>
            <p:cNvSpPr/>
            <p:nvPr/>
          </p:nvSpPr>
          <p:spPr>
            <a:xfrm rot="985771">
              <a:off x="8732700" y="-44100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64" name="타원 163">
              <a:extLst>
                <a:ext uri="{FF2B5EF4-FFF2-40B4-BE49-F238E27FC236}">
                  <a16:creationId xmlns:a16="http://schemas.microsoft.com/office/drawing/2014/main" xmlns="" id="{7B8CEC31-FF2C-4210-9581-397D2821E91A}"/>
                </a:ext>
              </a:extLst>
            </p:cNvPr>
            <p:cNvSpPr/>
            <p:nvPr/>
          </p:nvSpPr>
          <p:spPr>
            <a:xfrm rot="985771">
              <a:off x="8426232" y="10653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65" name="타원 164">
              <a:extLst>
                <a:ext uri="{FF2B5EF4-FFF2-40B4-BE49-F238E27FC236}">
                  <a16:creationId xmlns:a16="http://schemas.microsoft.com/office/drawing/2014/main" xmlns="" id="{6D1FDCCD-8187-4B89-A7E3-F6E8D3F8C8E1}"/>
                </a:ext>
              </a:extLst>
            </p:cNvPr>
            <p:cNvSpPr/>
            <p:nvPr/>
          </p:nvSpPr>
          <p:spPr>
            <a:xfrm rot="985771">
              <a:off x="8559781" y="50033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66" name="타원 165">
              <a:extLst>
                <a:ext uri="{FF2B5EF4-FFF2-40B4-BE49-F238E27FC236}">
                  <a16:creationId xmlns:a16="http://schemas.microsoft.com/office/drawing/2014/main" xmlns="" id="{0C99FF7A-5A3F-41E9-B92B-0B9CF96413E9}"/>
                </a:ext>
              </a:extLst>
            </p:cNvPr>
            <p:cNvSpPr/>
            <p:nvPr/>
          </p:nvSpPr>
          <p:spPr>
            <a:xfrm rot="985771">
              <a:off x="8693330" y="8941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167" name="그래픽 57">
            <a:extLst>
              <a:ext uri="{FF2B5EF4-FFF2-40B4-BE49-F238E27FC236}">
                <a16:creationId xmlns:a16="http://schemas.microsoft.com/office/drawing/2014/main" xmlns="" id="{43229744-34CB-4ACA-B7A7-42BC52B5651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4789908" y="5571422"/>
            <a:ext cx="358428" cy="380200"/>
          </a:xfrm>
          <a:prstGeom prst="rect">
            <a:avLst/>
          </a:prstGeom>
        </p:spPr>
      </p:pic>
      <p:sp>
        <p:nvSpPr>
          <p:cNvPr id="168" name="타원 167">
            <a:extLst>
              <a:ext uri="{FF2B5EF4-FFF2-40B4-BE49-F238E27FC236}">
                <a16:creationId xmlns:a16="http://schemas.microsoft.com/office/drawing/2014/main" xmlns="" id="{48B18F76-9A8B-46E4-A1D1-8752C8B8B2B9}"/>
              </a:ext>
            </a:extLst>
          </p:cNvPr>
          <p:cNvSpPr/>
          <p:nvPr/>
        </p:nvSpPr>
        <p:spPr>
          <a:xfrm rot="985771">
            <a:off x="5067100" y="5838256"/>
            <a:ext cx="99771" cy="105831"/>
          </a:xfrm>
          <a:prstGeom prst="ellipse">
            <a:avLst/>
          </a:prstGeom>
          <a:solidFill>
            <a:srgbClr val="0094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9" name="직사각형 168">
            <a:extLst>
              <a:ext uri="{FF2B5EF4-FFF2-40B4-BE49-F238E27FC236}">
                <a16:creationId xmlns:a16="http://schemas.microsoft.com/office/drawing/2014/main" xmlns="" id="{51F532D9-2892-4994-BC8E-388C68CC66AA}"/>
              </a:ext>
            </a:extLst>
          </p:cNvPr>
          <p:cNvSpPr/>
          <p:nvPr/>
        </p:nvSpPr>
        <p:spPr>
          <a:xfrm>
            <a:off x="3729955" y="4631925"/>
            <a:ext cx="3959443" cy="572379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pPr algn="r"/>
            <a:r>
              <a:rPr lang="en-US" altLang="ko-KR" sz="3100" kern="0" spc="-263" dirty="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2BC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SupporterS</a:t>
            </a:r>
            <a:endParaRPr lang="en-US" altLang="ko-KR" sz="3100" kern="0" spc="-263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0072BC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0" name="직사각형 169">
            <a:extLst>
              <a:ext uri="{FF2B5EF4-FFF2-40B4-BE49-F238E27FC236}">
                <a16:creationId xmlns:a16="http://schemas.microsoft.com/office/drawing/2014/main" xmlns="" id="{12D345DB-4D02-4B85-9A8A-2EDCF8A87BEF}"/>
              </a:ext>
            </a:extLst>
          </p:cNvPr>
          <p:cNvSpPr/>
          <p:nvPr/>
        </p:nvSpPr>
        <p:spPr>
          <a:xfrm>
            <a:off x="4860434" y="4964160"/>
            <a:ext cx="3556620" cy="307130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pPr algn="r"/>
            <a:r>
              <a:rPr lang="en-US" altLang="ko-KR" sz="14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/  2019.10</a:t>
            </a:r>
            <a:endParaRPr lang="ko-KR" altLang="en-US" sz="140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1" name="타원 170">
            <a:extLst>
              <a:ext uri="{FF2B5EF4-FFF2-40B4-BE49-F238E27FC236}">
                <a16:creationId xmlns:a16="http://schemas.microsoft.com/office/drawing/2014/main" xmlns="" id="{D5FA59D8-5C7D-4124-AB88-2A129A909425}"/>
              </a:ext>
            </a:extLst>
          </p:cNvPr>
          <p:cNvSpPr/>
          <p:nvPr/>
        </p:nvSpPr>
        <p:spPr>
          <a:xfrm rot="985771">
            <a:off x="8094048" y="2726591"/>
            <a:ext cx="147553" cy="156516"/>
          </a:xfrm>
          <a:prstGeom prst="ellipse">
            <a:avLst/>
          </a:prstGeom>
          <a:solidFill>
            <a:srgbClr val="007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solidFill>
                <a:srgbClr val="57B76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2" name="타원 171">
            <a:extLst>
              <a:ext uri="{FF2B5EF4-FFF2-40B4-BE49-F238E27FC236}">
                <a16:creationId xmlns:a16="http://schemas.microsoft.com/office/drawing/2014/main" xmlns="" id="{55659F96-3066-45C9-ABF8-B411474050E0}"/>
              </a:ext>
            </a:extLst>
          </p:cNvPr>
          <p:cNvSpPr/>
          <p:nvPr/>
        </p:nvSpPr>
        <p:spPr>
          <a:xfrm rot="985771">
            <a:off x="8309023" y="2926085"/>
            <a:ext cx="75009" cy="79565"/>
          </a:xfrm>
          <a:prstGeom prst="ellipse">
            <a:avLst/>
          </a:prstGeom>
          <a:solidFill>
            <a:srgbClr val="007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solidFill>
                <a:srgbClr val="57B76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73" name="직선 연결선 172">
            <a:extLst>
              <a:ext uri="{FF2B5EF4-FFF2-40B4-BE49-F238E27FC236}">
                <a16:creationId xmlns:a16="http://schemas.microsoft.com/office/drawing/2014/main" xmlns="" id="{E14741F3-4125-476C-AFB9-6DCDDC8BDA6F}"/>
              </a:ext>
            </a:extLst>
          </p:cNvPr>
          <p:cNvCxnSpPr>
            <a:cxnSpLocks/>
          </p:cNvCxnSpPr>
          <p:nvPr/>
        </p:nvCxnSpPr>
        <p:spPr>
          <a:xfrm flipH="1">
            <a:off x="1944833" y="5190660"/>
            <a:ext cx="5610922" cy="0"/>
          </a:xfrm>
          <a:prstGeom prst="line">
            <a:avLst/>
          </a:prstGeom>
          <a:ln w="57150">
            <a:solidFill>
              <a:srgbClr val="0072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직선 연결선 173">
            <a:extLst>
              <a:ext uri="{FF2B5EF4-FFF2-40B4-BE49-F238E27FC236}">
                <a16:creationId xmlns:a16="http://schemas.microsoft.com/office/drawing/2014/main" xmlns="" id="{7AF3D4B4-3B70-4C31-A9C7-054E679D8988}"/>
              </a:ext>
            </a:extLst>
          </p:cNvPr>
          <p:cNvCxnSpPr>
            <a:cxnSpLocks/>
          </p:cNvCxnSpPr>
          <p:nvPr/>
        </p:nvCxnSpPr>
        <p:spPr>
          <a:xfrm flipH="1">
            <a:off x="1789392" y="1902638"/>
            <a:ext cx="5335790" cy="0"/>
          </a:xfrm>
          <a:prstGeom prst="line">
            <a:avLst/>
          </a:prstGeom>
          <a:ln w="57150">
            <a:solidFill>
              <a:srgbClr val="0094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직선 연결선 174">
            <a:extLst>
              <a:ext uri="{FF2B5EF4-FFF2-40B4-BE49-F238E27FC236}">
                <a16:creationId xmlns:a16="http://schemas.microsoft.com/office/drawing/2014/main" xmlns="" id="{4AD97BD2-301D-45CE-92C3-A73C4E16FA03}"/>
              </a:ext>
            </a:extLst>
          </p:cNvPr>
          <p:cNvCxnSpPr>
            <a:cxnSpLocks/>
          </p:cNvCxnSpPr>
          <p:nvPr/>
        </p:nvCxnSpPr>
        <p:spPr>
          <a:xfrm flipH="1">
            <a:off x="1840826" y="1919312"/>
            <a:ext cx="5335790" cy="0"/>
          </a:xfrm>
          <a:prstGeom prst="line">
            <a:avLst/>
          </a:prstGeom>
          <a:ln w="15875">
            <a:solidFill>
              <a:srgbClr val="0094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사각형: 둥근 위쪽 모서리 73">
            <a:extLst>
              <a:ext uri="{FF2B5EF4-FFF2-40B4-BE49-F238E27FC236}">
                <a16:creationId xmlns:a16="http://schemas.microsoft.com/office/drawing/2014/main" xmlns="" id="{3B275A9B-A286-44A7-B6B0-6952762B6E3C}"/>
              </a:ext>
            </a:extLst>
          </p:cNvPr>
          <p:cNvSpPr/>
          <p:nvPr/>
        </p:nvSpPr>
        <p:spPr>
          <a:xfrm>
            <a:off x="1916513" y="2124025"/>
            <a:ext cx="1530340" cy="30243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7" name="직사각형 176">
            <a:extLst>
              <a:ext uri="{FF2B5EF4-FFF2-40B4-BE49-F238E27FC236}">
                <a16:creationId xmlns:a16="http://schemas.microsoft.com/office/drawing/2014/main" xmlns="" id="{F612EB28-4B01-4350-940E-EF6C5B4E5771}"/>
              </a:ext>
            </a:extLst>
          </p:cNvPr>
          <p:cNvSpPr/>
          <p:nvPr/>
        </p:nvSpPr>
        <p:spPr>
          <a:xfrm>
            <a:off x="2401510" y="2121459"/>
            <a:ext cx="483009" cy="296392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ko-KR" altLang="en-US" sz="14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시연 </a:t>
            </a:r>
            <a:endParaRPr lang="ko-KR" altLang="en-US" sz="14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8" name="사각형: 둥근 모서리 123">
            <a:extLst>
              <a:ext uri="{FF2B5EF4-FFF2-40B4-BE49-F238E27FC236}">
                <a16:creationId xmlns:a16="http://schemas.microsoft.com/office/drawing/2014/main" xmlns="" id="{40212619-B600-4ADA-9673-5D6273AF9442}"/>
              </a:ext>
            </a:extLst>
          </p:cNvPr>
          <p:cNvSpPr/>
          <p:nvPr/>
        </p:nvSpPr>
        <p:spPr>
          <a:xfrm>
            <a:off x="1916513" y="2436407"/>
            <a:ext cx="5215592" cy="2168401"/>
          </a:xfrm>
          <a:prstGeom prst="roundRect">
            <a:avLst/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9" name="이등변 삼각형 178">
            <a:extLst>
              <a:ext uri="{FF2B5EF4-FFF2-40B4-BE49-F238E27FC236}">
                <a16:creationId xmlns:a16="http://schemas.microsoft.com/office/drawing/2014/main" xmlns="" id="{DEEDDC06-2410-4B52-95C0-052D45B5ECB5}"/>
              </a:ext>
            </a:extLst>
          </p:cNvPr>
          <p:cNvSpPr/>
          <p:nvPr/>
        </p:nvSpPr>
        <p:spPr>
          <a:xfrm rot="10800000">
            <a:off x="1916512" y="2436401"/>
            <a:ext cx="496099" cy="316333"/>
          </a:xfrm>
          <a:prstGeom prst="triangle">
            <a:avLst>
              <a:gd name="adj" fmla="val 100000"/>
            </a:avLst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0165" tIns="40083" rIns="80165" bIns="4008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38157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40E8AA38-5C7F-45C0-B216-F51A93D72C58}"/>
              </a:ext>
            </a:extLst>
          </p:cNvPr>
          <p:cNvCxnSpPr/>
          <p:nvPr/>
        </p:nvCxnSpPr>
        <p:spPr>
          <a:xfrm flipH="1">
            <a:off x="2698358" y="186649"/>
            <a:ext cx="1105623" cy="117278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xmlns="" id="{7CB94193-A560-4724-A0D6-EB4FDA65023D}"/>
              </a:ext>
            </a:extLst>
          </p:cNvPr>
          <p:cNvCxnSpPr/>
          <p:nvPr/>
        </p:nvCxnSpPr>
        <p:spPr>
          <a:xfrm flipH="1">
            <a:off x="8592546" y="336771"/>
            <a:ext cx="1105623" cy="117278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xmlns="" id="{91661114-F07E-44C5-85B9-7241CB226437}"/>
              </a:ext>
            </a:extLst>
          </p:cNvPr>
          <p:cNvCxnSpPr>
            <a:cxnSpLocks/>
          </p:cNvCxnSpPr>
          <p:nvPr/>
        </p:nvCxnSpPr>
        <p:spPr>
          <a:xfrm flipH="1">
            <a:off x="4555949" y="5440594"/>
            <a:ext cx="2461259" cy="261075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xmlns="" id="{C7B5EA4F-4B68-4FBF-B634-0CDF1A10BB08}"/>
              </a:ext>
            </a:extLst>
          </p:cNvPr>
          <p:cNvCxnSpPr>
            <a:cxnSpLocks/>
          </p:cNvCxnSpPr>
          <p:nvPr/>
        </p:nvCxnSpPr>
        <p:spPr>
          <a:xfrm flipH="1">
            <a:off x="2489435" y="1185040"/>
            <a:ext cx="624328" cy="66225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93FC4BD3-1BB6-4978-89CB-C6FA4EDDDE2A}"/>
              </a:ext>
            </a:extLst>
          </p:cNvPr>
          <p:cNvCxnSpPr>
            <a:cxnSpLocks/>
          </p:cNvCxnSpPr>
          <p:nvPr/>
        </p:nvCxnSpPr>
        <p:spPr>
          <a:xfrm flipH="1">
            <a:off x="-459853" y="3981966"/>
            <a:ext cx="770183" cy="81696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xmlns="" id="{811A95DD-EBCC-41CE-8C0E-BEA1A6C07230}"/>
              </a:ext>
            </a:extLst>
          </p:cNvPr>
          <p:cNvCxnSpPr>
            <a:cxnSpLocks/>
          </p:cNvCxnSpPr>
          <p:nvPr/>
        </p:nvCxnSpPr>
        <p:spPr>
          <a:xfrm flipH="1">
            <a:off x="1549700" y="5778709"/>
            <a:ext cx="459285" cy="487182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xmlns="" id="{E3C85BE1-30B2-4C72-AAA3-39F030365596}"/>
              </a:ext>
            </a:extLst>
          </p:cNvPr>
          <p:cNvCxnSpPr>
            <a:cxnSpLocks/>
          </p:cNvCxnSpPr>
          <p:nvPr/>
        </p:nvCxnSpPr>
        <p:spPr>
          <a:xfrm flipH="1">
            <a:off x="2699464" y="1259104"/>
            <a:ext cx="223436" cy="237008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래픽 8">
            <a:extLst>
              <a:ext uri="{FF2B5EF4-FFF2-40B4-BE49-F238E27FC236}">
                <a16:creationId xmlns:a16="http://schemas.microsoft.com/office/drawing/2014/main" xmlns="" id="{8DF58666-98FB-41F1-88C8-D96E58C17A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603200" y="-602300"/>
            <a:ext cx="1306390" cy="1385742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xmlns="" id="{E7545048-EF8C-4D29-937D-C16B4E5B37CF}"/>
              </a:ext>
            </a:extLst>
          </p:cNvPr>
          <p:cNvGrpSpPr/>
          <p:nvPr/>
        </p:nvGrpSpPr>
        <p:grpSpPr>
          <a:xfrm>
            <a:off x="967383" y="3611523"/>
            <a:ext cx="1027810" cy="994202"/>
            <a:chOff x="1059543" y="3377016"/>
            <a:chExt cx="1201788" cy="1095924"/>
          </a:xfrm>
          <a:gradFill>
            <a:gsLst>
              <a:gs pos="100000">
                <a:schemeClr val="bg1">
                  <a:lumMod val="85000"/>
                  <a:alpha val="30000"/>
                </a:schemeClr>
              </a:gs>
              <a:gs pos="29000">
                <a:schemeClr val="bg1">
                  <a:lumMod val="85000"/>
                  <a:alpha val="70000"/>
                </a:schemeClr>
              </a:gs>
            </a:gsLst>
            <a:lin ang="0" scaled="1"/>
          </a:gradFill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7730E80B-67BF-45EF-9E75-707C3BBBC4BE}"/>
                </a:ext>
              </a:extLst>
            </p:cNvPr>
            <p:cNvGrpSpPr/>
            <p:nvPr/>
          </p:nvGrpSpPr>
          <p:grpSpPr>
            <a:xfrm>
              <a:off x="1059543" y="3873261"/>
              <a:ext cx="1119925" cy="599679"/>
              <a:chOff x="1059543" y="3873261"/>
              <a:chExt cx="1847046" cy="989026"/>
            </a:xfrm>
            <a:grpFill/>
          </p:grpSpPr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xmlns="" id="{F66C1988-EEE5-4EFA-A682-20E9D50B3FCE}"/>
                  </a:ext>
                </a:extLst>
              </p:cNvPr>
              <p:cNvSpPr/>
              <p:nvPr/>
            </p:nvSpPr>
            <p:spPr>
              <a:xfrm rot="18900000">
                <a:off x="1059543" y="3873261"/>
                <a:ext cx="1838305" cy="41772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4" name="사각형: 둥근 모서리 13">
                <a:extLst>
                  <a:ext uri="{FF2B5EF4-FFF2-40B4-BE49-F238E27FC236}">
                    <a16:creationId xmlns:a16="http://schemas.microsoft.com/office/drawing/2014/main" xmlns="" id="{4D1BF936-191D-45C8-BA25-B3FBDD30C0D8}"/>
                  </a:ext>
                </a:extLst>
              </p:cNvPr>
              <p:cNvSpPr/>
              <p:nvPr/>
            </p:nvSpPr>
            <p:spPr>
              <a:xfrm rot="18900000">
                <a:off x="1068284" y="4444567"/>
                <a:ext cx="1838305" cy="41772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xmlns="" id="{AF8271D9-0469-4A1B-93F8-59611B3CE99D}"/>
                </a:ext>
              </a:extLst>
            </p:cNvPr>
            <p:cNvSpPr/>
            <p:nvPr/>
          </p:nvSpPr>
          <p:spPr>
            <a:xfrm rot="18900000">
              <a:off x="2031380" y="3377016"/>
              <a:ext cx="229951" cy="2093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xmlns="" id="{42613015-7491-4657-87D2-60CBD9C34A51}"/>
              </a:ext>
            </a:extLst>
          </p:cNvPr>
          <p:cNvGrpSpPr/>
          <p:nvPr/>
        </p:nvGrpSpPr>
        <p:grpSpPr>
          <a:xfrm rot="2136278">
            <a:off x="36406" y="1846650"/>
            <a:ext cx="433716" cy="459959"/>
            <a:chOff x="1973043" y="3562902"/>
            <a:chExt cx="551946" cy="551826"/>
          </a:xfrm>
          <a:solidFill>
            <a:schemeClr val="bg1">
              <a:lumMod val="75000"/>
            </a:schemeClr>
          </a:solidFill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xmlns="" id="{0CC946DF-A039-4B65-A004-92328BBF5C26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xmlns="" id="{18990928-1E2E-4E53-8D7F-2D5B7B5D9AE4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xmlns="" id="{1836FABC-4827-4FC3-B4EC-1777FED1067D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xmlns="" id="{1FF8C399-5D40-43B3-A31A-D5167546B6BC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xmlns="" id="{104E88DC-B2FF-4482-890E-FE4F3524699C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xmlns="" id="{4BE61177-C130-4B1E-990C-0BB2C45D1987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xmlns="" id="{C1437F33-885B-47B5-A051-73AFD1FA5F19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xmlns="" id="{82773F87-0709-418E-BFCC-5C53F2F2B443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xmlns="" id="{354DC978-0ADF-4C03-A84C-6AB171DD7DDF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xmlns="" id="{9B891B06-EF00-4F7A-A73C-B760A22A7F00}"/>
              </a:ext>
            </a:extLst>
          </p:cNvPr>
          <p:cNvCxnSpPr>
            <a:cxnSpLocks/>
          </p:cNvCxnSpPr>
          <p:nvPr/>
        </p:nvCxnSpPr>
        <p:spPr>
          <a:xfrm flipH="1">
            <a:off x="-478848" y="5951750"/>
            <a:ext cx="2461259" cy="261075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그룹 25">
            <a:extLst>
              <a:ext uri="{FF2B5EF4-FFF2-40B4-BE49-F238E27FC236}">
                <a16:creationId xmlns:a16="http://schemas.microsoft.com/office/drawing/2014/main" xmlns="" id="{FEC10367-57AF-44BB-A84E-E323721350F9}"/>
              </a:ext>
            </a:extLst>
          </p:cNvPr>
          <p:cNvGrpSpPr/>
          <p:nvPr/>
        </p:nvGrpSpPr>
        <p:grpSpPr>
          <a:xfrm rot="648341">
            <a:off x="3034513" y="6365966"/>
            <a:ext cx="476646" cy="505487"/>
            <a:chOff x="1973043" y="3562902"/>
            <a:chExt cx="551946" cy="551826"/>
          </a:xfrm>
          <a:solidFill>
            <a:srgbClr val="0094C9"/>
          </a:solidFill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xmlns="" id="{4F83A05E-A443-4189-BB68-957D1BC6A2B8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xmlns="" id="{0D200758-0ED5-4C8C-83C6-A1E62737A90F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xmlns="" id="{5DDDE20D-EDB1-4682-A3E6-BB0207EF70C0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xmlns="" id="{76223DE0-F7AD-4436-8627-BCD0C434CC26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xmlns="" id="{726B108E-855E-4C81-838D-14988CCC9D18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xmlns="" id="{2C8880DB-FA60-4AC2-8FD9-134FC1B30F70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xmlns="" id="{0E6A2170-DD73-4C86-B22C-DC3C84386953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xmlns="" id="{E1DE18A8-5CB0-4904-8E2F-3A79C361F26F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xmlns="" id="{977C57EB-355B-400F-860D-8260F7095A0D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xmlns="" id="{DF4B9587-DAE2-45A4-B4BB-FFF7923445A2}"/>
              </a:ext>
            </a:extLst>
          </p:cNvPr>
          <p:cNvGrpSpPr/>
          <p:nvPr/>
        </p:nvGrpSpPr>
        <p:grpSpPr>
          <a:xfrm rot="2700000">
            <a:off x="8621576" y="5898811"/>
            <a:ext cx="174320" cy="164302"/>
            <a:chOff x="1973043" y="3562902"/>
            <a:chExt cx="551946" cy="551826"/>
          </a:xfrm>
          <a:solidFill>
            <a:srgbClr val="57B761"/>
          </a:solidFill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xmlns="" id="{D95F95E1-B326-4803-B29B-176524690043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xmlns="" id="{4428666E-25AB-48E0-B963-A03570E5CF4F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xmlns="" id="{7297D5A5-CEB4-4C41-B23E-85BF9EAF8E86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xmlns="" id="{C3D25E94-67A2-418D-BD02-65FD01426225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xmlns="" id="{6BA56319-4B98-4570-8B38-7782475177F6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xmlns="" id="{D365D92A-183A-43E6-A7C3-A520521132BD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xmlns="" id="{7569F9B8-4664-4008-BE8F-4E534C518589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xmlns="" id="{2DA1FD37-FC01-4677-8DCD-09696D9C4307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xmlns="" id="{3C49BC08-52E0-46B3-B4CC-EC0A30E31430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46" name="그래픽 45">
            <a:extLst>
              <a:ext uri="{FF2B5EF4-FFF2-40B4-BE49-F238E27FC236}">
                <a16:creationId xmlns:a16="http://schemas.microsoft.com/office/drawing/2014/main" xmlns="" id="{F7F484DE-D50D-4E5B-A81D-A6FE949231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8512288" y="651866"/>
            <a:ext cx="282398" cy="299551"/>
          </a:xfrm>
          <a:prstGeom prst="rect">
            <a:avLst/>
          </a:prstGeom>
        </p:spPr>
      </p:pic>
      <p:pic>
        <p:nvPicPr>
          <p:cNvPr id="47" name="그래픽 46">
            <a:extLst>
              <a:ext uri="{FF2B5EF4-FFF2-40B4-BE49-F238E27FC236}">
                <a16:creationId xmlns:a16="http://schemas.microsoft.com/office/drawing/2014/main" xmlns="" id="{09A8DF38-F0B7-47B1-908E-F1A3CED25C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7755089" y="6389428"/>
            <a:ext cx="825472" cy="875612"/>
          </a:xfrm>
          <a:prstGeom prst="rect">
            <a:avLst/>
          </a:prstGeom>
        </p:spPr>
      </p:pic>
      <p:grpSp>
        <p:nvGrpSpPr>
          <p:cNvPr id="71" name="그룹 70">
            <a:extLst>
              <a:ext uri="{FF2B5EF4-FFF2-40B4-BE49-F238E27FC236}">
                <a16:creationId xmlns:a16="http://schemas.microsoft.com/office/drawing/2014/main" xmlns="" id="{6961AB03-DD00-4EB2-9C74-F3D209EC8DC0}"/>
              </a:ext>
            </a:extLst>
          </p:cNvPr>
          <p:cNvGrpSpPr/>
          <p:nvPr/>
        </p:nvGrpSpPr>
        <p:grpSpPr>
          <a:xfrm>
            <a:off x="7206399" y="-232579"/>
            <a:ext cx="343208" cy="364010"/>
            <a:chOff x="8426232" y="-256375"/>
            <a:chExt cx="401303" cy="401254"/>
          </a:xfrm>
        </p:grpSpPr>
        <p:sp>
          <p:nvSpPr>
            <p:cNvPr id="49" name="타원 48">
              <a:extLst>
                <a:ext uri="{FF2B5EF4-FFF2-40B4-BE49-F238E27FC236}">
                  <a16:creationId xmlns:a16="http://schemas.microsoft.com/office/drawing/2014/main" xmlns="" id="{282F1F50-7C9F-49D9-87E1-1369C457C605}"/>
                </a:ext>
              </a:extLst>
            </p:cNvPr>
            <p:cNvSpPr/>
            <p:nvPr/>
          </p:nvSpPr>
          <p:spPr>
            <a:xfrm rot="985771">
              <a:off x="8504972" y="-256375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xmlns="" id="{F3400C3D-8F90-4280-93B1-3DD75ED2961F}"/>
                </a:ext>
              </a:extLst>
            </p:cNvPr>
            <p:cNvSpPr/>
            <p:nvPr/>
          </p:nvSpPr>
          <p:spPr>
            <a:xfrm rot="985771">
              <a:off x="8638521" y="-21699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xmlns="" id="{EF2CD135-15EA-4D31-862F-A5452D1FF3F6}"/>
                </a:ext>
              </a:extLst>
            </p:cNvPr>
            <p:cNvSpPr/>
            <p:nvPr/>
          </p:nvSpPr>
          <p:spPr>
            <a:xfrm rot="985771">
              <a:off x="8772070" y="-17761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xmlns="" id="{57A4450A-3347-4297-886A-E998AA7F953C}"/>
                </a:ext>
              </a:extLst>
            </p:cNvPr>
            <p:cNvSpPr/>
            <p:nvPr/>
          </p:nvSpPr>
          <p:spPr>
            <a:xfrm rot="985771">
              <a:off x="8465602" y="-122861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xmlns="" id="{AF8BD738-A0F2-411B-BC26-FE740099FF21}"/>
                </a:ext>
              </a:extLst>
            </p:cNvPr>
            <p:cNvSpPr/>
            <p:nvPr/>
          </p:nvSpPr>
          <p:spPr>
            <a:xfrm rot="985771">
              <a:off x="8599151" y="-83480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xmlns="" id="{3D7831F8-4E45-4589-83A9-0EF9A225D647}"/>
                </a:ext>
              </a:extLst>
            </p:cNvPr>
            <p:cNvSpPr/>
            <p:nvPr/>
          </p:nvSpPr>
          <p:spPr>
            <a:xfrm rot="985771">
              <a:off x="8732700" y="-44100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xmlns="" id="{7B8CEC31-FF2C-4210-9581-397D2821E91A}"/>
                </a:ext>
              </a:extLst>
            </p:cNvPr>
            <p:cNvSpPr/>
            <p:nvPr/>
          </p:nvSpPr>
          <p:spPr>
            <a:xfrm rot="985771">
              <a:off x="8426232" y="10653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xmlns="" id="{6D1FDCCD-8187-4B89-A7E3-F6E8D3F8C8E1}"/>
                </a:ext>
              </a:extLst>
            </p:cNvPr>
            <p:cNvSpPr/>
            <p:nvPr/>
          </p:nvSpPr>
          <p:spPr>
            <a:xfrm rot="985771">
              <a:off x="8559781" y="50033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xmlns="" id="{0C99FF7A-5A3F-41E9-B92B-0B9CF96413E9}"/>
                </a:ext>
              </a:extLst>
            </p:cNvPr>
            <p:cNvSpPr/>
            <p:nvPr/>
          </p:nvSpPr>
          <p:spPr>
            <a:xfrm rot="985771">
              <a:off x="8693330" y="8941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58" name="그래픽 57">
            <a:extLst>
              <a:ext uri="{FF2B5EF4-FFF2-40B4-BE49-F238E27FC236}">
                <a16:creationId xmlns:a16="http://schemas.microsoft.com/office/drawing/2014/main" xmlns="" id="{43229744-34CB-4ACA-B7A7-42BC52B5651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4789908" y="5571422"/>
            <a:ext cx="358428" cy="380200"/>
          </a:xfrm>
          <a:prstGeom prst="rect">
            <a:avLst/>
          </a:prstGeom>
        </p:spPr>
      </p:pic>
      <p:sp>
        <p:nvSpPr>
          <p:cNvPr id="68" name="타원 67">
            <a:extLst>
              <a:ext uri="{FF2B5EF4-FFF2-40B4-BE49-F238E27FC236}">
                <a16:creationId xmlns:a16="http://schemas.microsoft.com/office/drawing/2014/main" xmlns="" id="{48B18F76-9A8B-46E4-A1D1-8752C8B8B2B9}"/>
              </a:ext>
            </a:extLst>
          </p:cNvPr>
          <p:cNvSpPr/>
          <p:nvPr/>
        </p:nvSpPr>
        <p:spPr>
          <a:xfrm rot="985771">
            <a:off x="5067100" y="5838256"/>
            <a:ext cx="99771" cy="105831"/>
          </a:xfrm>
          <a:prstGeom prst="ellipse">
            <a:avLst/>
          </a:prstGeom>
          <a:solidFill>
            <a:srgbClr val="0094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xmlns="" id="{51F532D9-2892-4994-BC8E-388C68CC66AA}"/>
              </a:ext>
            </a:extLst>
          </p:cNvPr>
          <p:cNvSpPr/>
          <p:nvPr/>
        </p:nvSpPr>
        <p:spPr>
          <a:xfrm>
            <a:off x="3729955" y="4631925"/>
            <a:ext cx="3959443" cy="572379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pPr algn="r"/>
            <a:r>
              <a:rPr lang="en-US" altLang="ko-KR" sz="3100" kern="0" spc="-263" dirty="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2BC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SupporterS</a:t>
            </a:r>
            <a:endParaRPr lang="en-US" altLang="ko-KR" sz="3100" kern="0" spc="-263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0072BC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xmlns="" id="{12D345DB-4D02-4B85-9A8A-2EDCF8A87BEF}"/>
              </a:ext>
            </a:extLst>
          </p:cNvPr>
          <p:cNvSpPr/>
          <p:nvPr/>
        </p:nvSpPr>
        <p:spPr>
          <a:xfrm>
            <a:off x="4860434" y="4964160"/>
            <a:ext cx="3556620" cy="307130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pPr algn="r"/>
            <a:r>
              <a:rPr lang="en-US" altLang="ko-KR" sz="14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/  2019.10</a:t>
            </a:r>
            <a:endParaRPr lang="ko-KR" altLang="en-US" sz="140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xmlns="" id="{D5FA59D8-5C7D-4124-AB88-2A129A909425}"/>
              </a:ext>
            </a:extLst>
          </p:cNvPr>
          <p:cNvSpPr/>
          <p:nvPr/>
        </p:nvSpPr>
        <p:spPr>
          <a:xfrm rot="985771">
            <a:off x="8094048" y="2726591"/>
            <a:ext cx="147553" cy="156516"/>
          </a:xfrm>
          <a:prstGeom prst="ellipse">
            <a:avLst/>
          </a:prstGeom>
          <a:solidFill>
            <a:srgbClr val="007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solidFill>
                <a:srgbClr val="57B76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xmlns="" id="{55659F96-3066-45C9-ABF8-B411474050E0}"/>
              </a:ext>
            </a:extLst>
          </p:cNvPr>
          <p:cNvSpPr/>
          <p:nvPr/>
        </p:nvSpPr>
        <p:spPr>
          <a:xfrm rot="985771">
            <a:off x="8309023" y="2926085"/>
            <a:ext cx="75009" cy="79565"/>
          </a:xfrm>
          <a:prstGeom prst="ellipse">
            <a:avLst/>
          </a:prstGeom>
          <a:solidFill>
            <a:srgbClr val="007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solidFill>
                <a:srgbClr val="57B76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xmlns="" id="{E14741F3-4125-476C-AFB9-6DCDDC8BDA6F}"/>
              </a:ext>
            </a:extLst>
          </p:cNvPr>
          <p:cNvCxnSpPr>
            <a:cxnSpLocks/>
          </p:cNvCxnSpPr>
          <p:nvPr/>
        </p:nvCxnSpPr>
        <p:spPr>
          <a:xfrm flipH="1">
            <a:off x="1944833" y="5190660"/>
            <a:ext cx="5610922" cy="0"/>
          </a:xfrm>
          <a:prstGeom prst="line">
            <a:avLst/>
          </a:prstGeom>
          <a:ln w="57150">
            <a:solidFill>
              <a:srgbClr val="0072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xmlns="" id="{7AF3D4B4-3B70-4C31-A9C7-054E679D8988}"/>
              </a:ext>
            </a:extLst>
          </p:cNvPr>
          <p:cNvCxnSpPr>
            <a:cxnSpLocks/>
          </p:cNvCxnSpPr>
          <p:nvPr/>
        </p:nvCxnSpPr>
        <p:spPr>
          <a:xfrm flipH="1">
            <a:off x="1789392" y="1902638"/>
            <a:ext cx="5335790" cy="0"/>
          </a:xfrm>
          <a:prstGeom prst="line">
            <a:avLst/>
          </a:prstGeom>
          <a:ln w="57150">
            <a:solidFill>
              <a:srgbClr val="0094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xmlns="" id="{4AD97BD2-301D-45CE-92C3-A73C4E16FA03}"/>
              </a:ext>
            </a:extLst>
          </p:cNvPr>
          <p:cNvCxnSpPr>
            <a:cxnSpLocks/>
          </p:cNvCxnSpPr>
          <p:nvPr/>
        </p:nvCxnSpPr>
        <p:spPr>
          <a:xfrm flipH="1">
            <a:off x="1840826" y="1919312"/>
            <a:ext cx="5335790" cy="0"/>
          </a:xfrm>
          <a:prstGeom prst="line">
            <a:avLst/>
          </a:prstGeom>
          <a:ln w="15875">
            <a:solidFill>
              <a:srgbClr val="0094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사각형: 둥근 위쪽 모서리 73">
            <a:extLst>
              <a:ext uri="{FF2B5EF4-FFF2-40B4-BE49-F238E27FC236}">
                <a16:creationId xmlns:a16="http://schemas.microsoft.com/office/drawing/2014/main" xmlns="" id="{3B275A9B-A286-44A7-B6B0-6952762B6E3C}"/>
              </a:ext>
            </a:extLst>
          </p:cNvPr>
          <p:cNvSpPr/>
          <p:nvPr/>
        </p:nvSpPr>
        <p:spPr>
          <a:xfrm>
            <a:off x="1916513" y="2124025"/>
            <a:ext cx="1530340" cy="30243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xmlns="" id="{F612EB28-4B01-4350-940E-EF6C5B4E5771}"/>
              </a:ext>
            </a:extLst>
          </p:cNvPr>
          <p:cNvSpPr/>
          <p:nvPr/>
        </p:nvSpPr>
        <p:spPr>
          <a:xfrm>
            <a:off x="2324148" y="2121459"/>
            <a:ext cx="637732" cy="296392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en-US" altLang="ko-KR" sz="14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 k </a:t>
            </a:r>
            <a:r>
              <a:rPr lang="en-US" altLang="ko-KR" sz="1400" kern="0" spc="-132" dirty="0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</a:t>
            </a:r>
            <a:r>
              <a:rPr lang="en-US" altLang="ko-KR" sz="14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l l s</a:t>
            </a:r>
            <a:endParaRPr lang="ko-KR" altLang="en-US" sz="14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4" name="사각형: 둥근 모서리 123">
            <a:extLst>
              <a:ext uri="{FF2B5EF4-FFF2-40B4-BE49-F238E27FC236}">
                <a16:creationId xmlns:a16="http://schemas.microsoft.com/office/drawing/2014/main" xmlns="" id="{40212619-B600-4ADA-9673-5D6273AF9442}"/>
              </a:ext>
            </a:extLst>
          </p:cNvPr>
          <p:cNvSpPr/>
          <p:nvPr/>
        </p:nvSpPr>
        <p:spPr>
          <a:xfrm>
            <a:off x="1916513" y="2436407"/>
            <a:ext cx="5215592" cy="2168401"/>
          </a:xfrm>
          <a:prstGeom prst="roundRect">
            <a:avLst/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8" name="이등변 삼각형 87">
            <a:extLst>
              <a:ext uri="{FF2B5EF4-FFF2-40B4-BE49-F238E27FC236}">
                <a16:creationId xmlns:a16="http://schemas.microsoft.com/office/drawing/2014/main" xmlns="" id="{DEEDDC06-2410-4B52-95C0-052D45B5ECB5}"/>
              </a:ext>
            </a:extLst>
          </p:cNvPr>
          <p:cNvSpPr/>
          <p:nvPr/>
        </p:nvSpPr>
        <p:spPr>
          <a:xfrm rot="10800000">
            <a:off x="1916512" y="2436401"/>
            <a:ext cx="496099" cy="316333"/>
          </a:xfrm>
          <a:prstGeom prst="triangle">
            <a:avLst>
              <a:gd name="adj" fmla="val 100000"/>
            </a:avLst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0165" tIns="40083" rIns="80165" bIns="4008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xmlns="" id="{816E6A7C-3A13-4B4B-BB5F-6DEBDF078737}"/>
              </a:ext>
            </a:extLst>
          </p:cNvPr>
          <p:cNvSpPr/>
          <p:nvPr/>
        </p:nvSpPr>
        <p:spPr>
          <a:xfrm>
            <a:off x="2157213" y="2491532"/>
            <a:ext cx="776167" cy="296392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ko-KR" altLang="en-US" sz="14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환경</a:t>
            </a:r>
            <a:endParaRPr lang="en-US" altLang="ko-KR" sz="14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xmlns="" id="{816E6A7C-3A13-4B4B-BB5F-6DEBDF078737}"/>
              </a:ext>
            </a:extLst>
          </p:cNvPr>
          <p:cNvSpPr/>
          <p:nvPr/>
        </p:nvSpPr>
        <p:spPr>
          <a:xfrm>
            <a:off x="2030494" y="2767971"/>
            <a:ext cx="1628644" cy="265615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ja-JP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・</a:t>
            </a:r>
            <a:r>
              <a:rPr lang="ko-KR" altLang="en-US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Spring </a:t>
            </a:r>
            <a:r>
              <a:rPr lang="en-US" altLang="ko-KR" sz="1200" kern="0" spc="-132" dirty="0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frameWork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4.3.6</a:t>
            </a: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xmlns="" id="{816E6A7C-3A13-4B4B-BB5F-6DEBDF078737}"/>
              </a:ext>
            </a:extLst>
          </p:cNvPr>
          <p:cNvSpPr/>
          <p:nvPr/>
        </p:nvSpPr>
        <p:spPr>
          <a:xfrm>
            <a:off x="2030494" y="2990467"/>
            <a:ext cx="733014" cy="265615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ja-JP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・</a:t>
            </a:r>
            <a:r>
              <a:rPr lang="ko-KR" altLang="en-US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Java 1.8 </a:t>
            </a: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xmlns="" id="{816E6A7C-3A13-4B4B-BB5F-6DEBDF078737}"/>
              </a:ext>
            </a:extLst>
          </p:cNvPr>
          <p:cNvSpPr/>
          <p:nvPr/>
        </p:nvSpPr>
        <p:spPr>
          <a:xfrm>
            <a:off x="2025628" y="3237475"/>
            <a:ext cx="781104" cy="265615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ja-JP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・</a:t>
            </a:r>
            <a:r>
              <a:rPr lang="ko-KR" altLang="en-US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Python 3</a:t>
            </a: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xmlns="" id="{816E6A7C-3A13-4B4B-BB5F-6DEBDF078737}"/>
              </a:ext>
            </a:extLst>
          </p:cNvPr>
          <p:cNvSpPr/>
          <p:nvPr/>
        </p:nvSpPr>
        <p:spPr>
          <a:xfrm>
            <a:off x="2027866" y="3481760"/>
            <a:ext cx="1097921" cy="265615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ja-JP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・</a:t>
            </a:r>
            <a:r>
              <a:rPr lang="ko-KR" altLang="en-US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Oracle  DB 11g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xmlns="" id="{816E6A7C-3A13-4B4B-BB5F-6DEBDF078737}"/>
              </a:ext>
            </a:extLst>
          </p:cNvPr>
          <p:cNvSpPr/>
          <p:nvPr/>
        </p:nvSpPr>
        <p:spPr>
          <a:xfrm>
            <a:off x="2014097" y="3737196"/>
            <a:ext cx="968463" cy="265615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ja-JP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・</a:t>
            </a:r>
            <a:r>
              <a:rPr lang="ko-KR" altLang="en-US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AWS Server</a:t>
            </a: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xmlns="" id="{816E6A7C-3A13-4B4B-BB5F-6DEBDF078737}"/>
              </a:ext>
            </a:extLst>
          </p:cNvPr>
          <p:cNvSpPr/>
          <p:nvPr/>
        </p:nvSpPr>
        <p:spPr>
          <a:xfrm>
            <a:off x="2025000" y="3981966"/>
            <a:ext cx="1399799" cy="265615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ja-JP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・</a:t>
            </a:r>
            <a:r>
              <a:rPr lang="ko-KR" altLang="en-US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Apache-Tomcat 9.0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xmlns="" id="{816E6A7C-3A13-4B4B-BB5F-6DEBDF078737}"/>
              </a:ext>
            </a:extLst>
          </p:cNvPr>
          <p:cNvSpPr/>
          <p:nvPr/>
        </p:nvSpPr>
        <p:spPr>
          <a:xfrm>
            <a:off x="4784698" y="2749019"/>
            <a:ext cx="941917" cy="265615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ja-JP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・</a:t>
            </a:r>
            <a:r>
              <a:rPr lang="ko-KR" altLang="en-US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jquery-3.4.1</a:t>
            </a:r>
            <a:endParaRPr lang="en-US" altLang="ko-KR" sz="1200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xmlns="" id="{816E6A7C-3A13-4B4B-BB5F-6DEBDF078737}"/>
              </a:ext>
            </a:extLst>
          </p:cNvPr>
          <p:cNvSpPr/>
          <p:nvPr/>
        </p:nvSpPr>
        <p:spPr>
          <a:xfrm>
            <a:off x="4789908" y="3034226"/>
            <a:ext cx="1117157" cy="265615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ja-JP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・</a:t>
            </a:r>
            <a:r>
              <a:rPr lang="ko-KR" altLang="en-US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bootstrap 3.2.0</a:t>
            </a:r>
            <a:endParaRPr lang="en-US" altLang="ko-KR" sz="1200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76459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40E8AA38-5C7F-45C0-B216-F51A93D72C58}"/>
              </a:ext>
            </a:extLst>
          </p:cNvPr>
          <p:cNvCxnSpPr/>
          <p:nvPr/>
        </p:nvCxnSpPr>
        <p:spPr>
          <a:xfrm flipH="1">
            <a:off x="2698358" y="186649"/>
            <a:ext cx="1105623" cy="117278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xmlns="" id="{7CB94193-A560-4724-A0D6-EB4FDA65023D}"/>
              </a:ext>
            </a:extLst>
          </p:cNvPr>
          <p:cNvCxnSpPr/>
          <p:nvPr/>
        </p:nvCxnSpPr>
        <p:spPr>
          <a:xfrm flipH="1">
            <a:off x="8592546" y="336771"/>
            <a:ext cx="1105623" cy="117278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xmlns="" id="{91661114-F07E-44C5-85B9-7241CB226437}"/>
              </a:ext>
            </a:extLst>
          </p:cNvPr>
          <p:cNvCxnSpPr>
            <a:cxnSpLocks/>
          </p:cNvCxnSpPr>
          <p:nvPr/>
        </p:nvCxnSpPr>
        <p:spPr>
          <a:xfrm flipH="1">
            <a:off x="4555949" y="5440594"/>
            <a:ext cx="2461259" cy="261075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xmlns="" id="{C7B5EA4F-4B68-4FBF-B634-0CDF1A10BB08}"/>
              </a:ext>
            </a:extLst>
          </p:cNvPr>
          <p:cNvCxnSpPr>
            <a:cxnSpLocks/>
          </p:cNvCxnSpPr>
          <p:nvPr/>
        </p:nvCxnSpPr>
        <p:spPr>
          <a:xfrm flipH="1">
            <a:off x="2489435" y="1185040"/>
            <a:ext cx="624328" cy="66225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93FC4BD3-1BB6-4978-89CB-C6FA4EDDDE2A}"/>
              </a:ext>
            </a:extLst>
          </p:cNvPr>
          <p:cNvCxnSpPr>
            <a:cxnSpLocks/>
          </p:cNvCxnSpPr>
          <p:nvPr/>
        </p:nvCxnSpPr>
        <p:spPr>
          <a:xfrm flipH="1">
            <a:off x="-459853" y="3981966"/>
            <a:ext cx="770183" cy="81696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xmlns="" id="{811A95DD-EBCC-41CE-8C0E-BEA1A6C07230}"/>
              </a:ext>
            </a:extLst>
          </p:cNvPr>
          <p:cNvCxnSpPr>
            <a:cxnSpLocks/>
          </p:cNvCxnSpPr>
          <p:nvPr/>
        </p:nvCxnSpPr>
        <p:spPr>
          <a:xfrm flipH="1">
            <a:off x="1549700" y="5778709"/>
            <a:ext cx="459285" cy="487182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xmlns="" id="{E3C85BE1-30B2-4C72-AAA3-39F030365596}"/>
              </a:ext>
            </a:extLst>
          </p:cNvPr>
          <p:cNvCxnSpPr>
            <a:cxnSpLocks/>
          </p:cNvCxnSpPr>
          <p:nvPr/>
        </p:nvCxnSpPr>
        <p:spPr>
          <a:xfrm flipH="1">
            <a:off x="2699464" y="1259104"/>
            <a:ext cx="223436" cy="237008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래픽 8">
            <a:extLst>
              <a:ext uri="{FF2B5EF4-FFF2-40B4-BE49-F238E27FC236}">
                <a16:creationId xmlns:a16="http://schemas.microsoft.com/office/drawing/2014/main" xmlns="" id="{8DF58666-98FB-41F1-88C8-D96E58C17A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603200" y="-602300"/>
            <a:ext cx="1306390" cy="1385742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xmlns="" id="{E7545048-EF8C-4D29-937D-C16B4E5B37CF}"/>
              </a:ext>
            </a:extLst>
          </p:cNvPr>
          <p:cNvGrpSpPr/>
          <p:nvPr/>
        </p:nvGrpSpPr>
        <p:grpSpPr>
          <a:xfrm>
            <a:off x="967383" y="3611523"/>
            <a:ext cx="1027810" cy="994202"/>
            <a:chOff x="1059543" y="3377016"/>
            <a:chExt cx="1201788" cy="1095924"/>
          </a:xfrm>
          <a:gradFill>
            <a:gsLst>
              <a:gs pos="100000">
                <a:schemeClr val="bg1">
                  <a:lumMod val="85000"/>
                  <a:alpha val="30000"/>
                </a:schemeClr>
              </a:gs>
              <a:gs pos="29000">
                <a:schemeClr val="bg1">
                  <a:lumMod val="85000"/>
                  <a:alpha val="70000"/>
                </a:schemeClr>
              </a:gs>
            </a:gsLst>
            <a:lin ang="0" scaled="1"/>
          </a:gradFill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7730E80B-67BF-45EF-9E75-707C3BBBC4BE}"/>
                </a:ext>
              </a:extLst>
            </p:cNvPr>
            <p:cNvGrpSpPr/>
            <p:nvPr/>
          </p:nvGrpSpPr>
          <p:grpSpPr>
            <a:xfrm>
              <a:off x="1059543" y="3873261"/>
              <a:ext cx="1119925" cy="599679"/>
              <a:chOff x="1059543" y="3873261"/>
              <a:chExt cx="1847046" cy="989026"/>
            </a:xfrm>
            <a:grpFill/>
          </p:grpSpPr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xmlns="" id="{F66C1988-EEE5-4EFA-A682-20E9D50B3FCE}"/>
                  </a:ext>
                </a:extLst>
              </p:cNvPr>
              <p:cNvSpPr/>
              <p:nvPr/>
            </p:nvSpPr>
            <p:spPr>
              <a:xfrm rot="18900000">
                <a:off x="1059543" y="3873261"/>
                <a:ext cx="1838305" cy="41772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4" name="사각형: 둥근 모서리 13">
                <a:extLst>
                  <a:ext uri="{FF2B5EF4-FFF2-40B4-BE49-F238E27FC236}">
                    <a16:creationId xmlns:a16="http://schemas.microsoft.com/office/drawing/2014/main" xmlns="" id="{4D1BF936-191D-45C8-BA25-B3FBDD30C0D8}"/>
                  </a:ext>
                </a:extLst>
              </p:cNvPr>
              <p:cNvSpPr/>
              <p:nvPr/>
            </p:nvSpPr>
            <p:spPr>
              <a:xfrm rot="18900000">
                <a:off x="1068284" y="4444567"/>
                <a:ext cx="1838305" cy="41772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xmlns="" id="{AF8271D9-0469-4A1B-93F8-59611B3CE99D}"/>
                </a:ext>
              </a:extLst>
            </p:cNvPr>
            <p:cNvSpPr/>
            <p:nvPr/>
          </p:nvSpPr>
          <p:spPr>
            <a:xfrm rot="18900000">
              <a:off x="2031380" y="3377016"/>
              <a:ext cx="229951" cy="20936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xmlns="" id="{42613015-7491-4657-87D2-60CBD9C34A51}"/>
              </a:ext>
            </a:extLst>
          </p:cNvPr>
          <p:cNvGrpSpPr/>
          <p:nvPr/>
        </p:nvGrpSpPr>
        <p:grpSpPr>
          <a:xfrm rot="2136278">
            <a:off x="36406" y="1846650"/>
            <a:ext cx="433716" cy="459959"/>
            <a:chOff x="1973043" y="3562902"/>
            <a:chExt cx="551946" cy="551826"/>
          </a:xfrm>
          <a:solidFill>
            <a:schemeClr val="bg1">
              <a:lumMod val="75000"/>
            </a:schemeClr>
          </a:solidFill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xmlns="" id="{0CC946DF-A039-4B65-A004-92328BBF5C26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xmlns="" id="{18990928-1E2E-4E53-8D7F-2D5B7B5D9AE4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xmlns="" id="{1836FABC-4827-4FC3-B4EC-1777FED1067D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xmlns="" id="{1FF8C399-5D40-43B3-A31A-D5167546B6BC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xmlns="" id="{104E88DC-B2FF-4482-890E-FE4F3524699C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xmlns="" id="{4BE61177-C130-4B1E-990C-0BB2C45D1987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xmlns="" id="{C1437F33-885B-47B5-A051-73AFD1FA5F19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xmlns="" id="{82773F87-0709-418E-BFCC-5C53F2F2B443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xmlns="" id="{354DC978-0ADF-4C03-A84C-6AB171DD7DDF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xmlns="" id="{9B891B06-EF00-4F7A-A73C-B760A22A7F00}"/>
              </a:ext>
            </a:extLst>
          </p:cNvPr>
          <p:cNvCxnSpPr>
            <a:cxnSpLocks/>
          </p:cNvCxnSpPr>
          <p:nvPr/>
        </p:nvCxnSpPr>
        <p:spPr>
          <a:xfrm flipH="1">
            <a:off x="-478848" y="5951750"/>
            <a:ext cx="2461259" cy="261075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그룹 25">
            <a:extLst>
              <a:ext uri="{FF2B5EF4-FFF2-40B4-BE49-F238E27FC236}">
                <a16:creationId xmlns:a16="http://schemas.microsoft.com/office/drawing/2014/main" xmlns="" id="{FEC10367-57AF-44BB-A84E-E323721350F9}"/>
              </a:ext>
            </a:extLst>
          </p:cNvPr>
          <p:cNvGrpSpPr/>
          <p:nvPr/>
        </p:nvGrpSpPr>
        <p:grpSpPr>
          <a:xfrm rot="648341">
            <a:off x="3034513" y="6365966"/>
            <a:ext cx="476646" cy="505487"/>
            <a:chOff x="1973043" y="3562902"/>
            <a:chExt cx="551946" cy="551826"/>
          </a:xfrm>
          <a:solidFill>
            <a:srgbClr val="0094C9"/>
          </a:solidFill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xmlns="" id="{4F83A05E-A443-4189-BB68-957D1BC6A2B8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xmlns="" id="{0D200758-0ED5-4C8C-83C6-A1E62737A90F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xmlns="" id="{5DDDE20D-EDB1-4682-A3E6-BB0207EF70C0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xmlns="" id="{76223DE0-F7AD-4436-8627-BCD0C434CC26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xmlns="" id="{726B108E-855E-4C81-838D-14988CCC9D18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xmlns="" id="{2C8880DB-FA60-4AC2-8FD9-134FC1B30F70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xmlns="" id="{0E6A2170-DD73-4C86-B22C-DC3C84386953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xmlns="" id="{E1DE18A8-5CB0-4904-8E2F-3A79C361F26F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xmlns="" id="{977C57EB-355B-400F-860D-8260F7095A0D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xmlns="" id="{DF4B9587-DAE2-45A4-B4BB-FFF7923445A2}"/>
              </a:ext>
            </a:extLst>
          </p:cNvPr>
          <p:cNvGrpSpPr/>
          <p:nvPr/>
        </p:nvGrpSpPr>
        <p:grpSpPr>
          <a:xfrm rot="2700000">
            <a:off x="8621576" y="5898811"/>
            <a:ext cx="174320" cy="164302"/>
            <a:chOff x="1973043" y="3562902"/>
            <a:chExt cx="551946" cy="551826"/>
          </a:xfrm>
          <a:solidFill>
            <a:srgbClr val="57B761"/>
          </a:solidFill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xmlns="" id="{D95F95E1-B326-4803-B29B-176524690043}"/>
                </a:ext>
              </a:extLst>
            </p:cNvPr>
            <p:cNvSpPr/>
            <p:nvPr/>
          </p:nvSpPr>
          <p:spPr>
            <a:xfrm>
              <a:off x="197304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xmlns="" id="{4428666E-25AB-48E0-B963-A03570E5CF4F}"/>
                </a:ext>
              </a:extLst>
            </p:cNvPr>
            <p:cNvSpPr/>
            <p:nvPr/>
          </p:nvSpPr>
          <p:spPr>
            <a:xfrm>
              <a:off x="2203178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xmlns="" id="{7297D5A5-CEB4-4C41-B23E-85BF9EAF8E86}"/>
                </a:ext>
              </a:extLst>
            </p:cNvPr>
            <p:cNvSpPr/>
            <p:nvPr/>
          </p:nvSpPr>
          <p:spPr>
            <a:xfrm>
              <a:off x="2433313" y="356290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xmlns="" id="{C3D25E94-67A2-418D-BD02-65FD01426225}"/>
                </a:ext>
              </a:extLst>
            </p:cNvPr>
            <p:cNvSpPr/>
            <p:nvPr/>
          </p:nvSpPr>
          <p:spPr>
            <a:xfrm>
              <a:off x="197304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xmlns="" id="{6BA56319-4B98-4570-8B38-7782475177F6}"/>
                </a:ext>
              </a:extLst>
            </p:cNvPr>
            <p:cNvSpPr/>
            <p:nvPr/>
          </p:nvSpPr>
          <p:spPr>
            <a:xfrm>
              <a:off x="2203178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xmlns="" id="{D365D92A-183A-43E6-A7C3-A520521132BD}"/>
                </a:ext>
              </a:extLst>
            </p:cNvPr>
            <p:cNvSpPr/>
            <p:nvPr/>
          </p:nvSpPr>
          <p:spPr>
            <a:xfrm>
              <a:off x="2433313" y="3792977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xmlns="" id="{7569F9B8-4664-4008-BE8F-4E534C518589}"/>
                </a:ext>
              </a:extLst>
            </p:cNvPr>
            <p:cNvSpPr/>
            <p:nvPr/>
          </p:nvSpPr>
          <p:spPr>
            <a:xfrm>
              <a:off x="197304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xmlns="" id="{2DA1FD37-FC01-4677-8DCD-09696D9C4307}"/>
                </a:ext>
              </a:extLst>
            </p:cNvPr>
            <p:cNvSpPr/>
            <p:nvPr/>
          </p:nvSpPr>
          <p:spPr>
            <a:xfrm>
              <a:off x="2203178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xmlns="" id="{3C49BC08-52E0-46B3-B4CC-EC0A30E31430}"/>
                </a:ext>
              </a:extLst>
            </p:cNvPr>
            <p:cNvSpPr/>
            <p:nvPr/>
          </p:nvSpPr>
          <p:spPr>
            <a:xfrm>
              <a:off x="2433313" y="4023052"/>
              <a:ext cx="91676" cy="91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46" name="그래픽 45">
            <a:extLst>
              <a:ext uri="{FF2B5EF4-FFF2-40B4-BE49-F238E27FC236}">
                <a16:creationId xmlns:a16="http://schemas.microsoft.com/office/drawing/2014/main" xmlns="" id="{F7F484DE-D50D-4E5B-A81D-A6FE949231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8512288" y="651866"/>
            <a:ext cx="282398" cy="299551"/>
          </a:xfrm>
          <a:prstGeom prst="rect">
            <a:avLst/>
          </a:prstGeom>
        </p:spPr>
      </p:pic>
      <p:pic>
        <p:nvPicPr>
          <p:cNvPr id="47" name="그래픽 46">
            <a:extLst>
              <a:ext uri="{FF2B5EF4-FFF2-40B4-BE49-F238E27FC236}">
                <a16:creationId xmlns:a16="http://schemas.microsoft.com/office/drawing/2014/main" xmlns="" id="{09A8DF38-F0B7-47B1-908E-F1A3CED25C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7755089" y="6389428"/>
            <a:ext cx="825472" cy="875612"/>
          </a:xfrm>
          <a:prstGeom prst="rect">
            <a:avLst/>
          </a:prstGeom>
        </p:spPr>
      </p:pic>
      <p:grpSp>
        <p:nvGrpSpPr>
          <p:cNvPr id="71" name="그룹 70">
            <a:extLst>
              <a:ext uri="{FF2B5EF4-FFF2-40B4-BE49-F238E27FC236}">
                <a16:creationId xmlns:a16="http://schemas.microsoft.com/office/drawing/2014/main" xmlns="" id="{6961AB03-DD00-4EB2-9C74-F3D209EC8DC0}"/>
              </a:ext>
            </a:extLst>
          </p:cNvPr>
          <p:cNvGrpSpPr/>
          <p:nvPr/>
        </p:nvGrpSpPr>
        <p:grpSpPr>
          <a:xfrm>
            <a:off x="7206399" y="-232579"/>
            <a:ext cx="343208" cy="364010"/>
            <a:chOff x="8426232" y="-256375"/>
            <a:chExt cx="401303" cy="401254"/>
          </a:xfrm>
        </p:grpSpPr>
        <p:sp>
          <p:nvSpPr>
            <p:cNvPr id="49" name="타원 48">
              <a:extLst>
                <a:ext uri="{FF2B5EF4-FFF2-40B4-BE49-F238E27FC236}">
                  <a16:creationId xmlns:a16="http://schemas.microsoft.com/office/drawing/2014/main" xmlns="" id="{282F1F50-7C9F-49D9-87E1-1369C457C605}"/>
                </a:ext>
              </a:extLst>
            </p:cNvPr>
            <p:cNvSpPr/>
            <p:nvPr/>
          </p:nvSpPr>
          <p:spPr>
            <a:xfrm rot="985771">
              <a:off x="8504972" y="-256375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xmlns="" id="{F3400C3D-8F90-4280-93B1-3DD75ED2961F}"/>
                </a:ext>
              </a:extLst>
            </p:cNvPr>
            <p:cNvSpPr/>
            <p:nvPr/>
          </p:nvSpPr>
          <p:spPr>
            <a:xfrm rot="985771">
              <a:off x="8638521" y="-21699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xmlns="" id="{EF2CD135-15EA-4D31-862F-A5452D1FF3F6}"/>
                </a:ext>
              </a:extLst>
            </p:cNvPr>
            <p:cNvSpPr/>
            <p:nvPr/>
          </p:nvSpPr>
          <p:spPr>
            <a:xfrm rot="985771">
              <a:off x="8772070" y="-17761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xmlns="" id="{57A4450A-3347-4297-886A-E998AA7F953C}"/>
                </a:ext>
              </a:extLst>
            </p:cNvPr>
            <p:cNvSpPr/>
            <p:nvPr/>
          </p:nvSpPr>
          <p:spPr>
            <a:xfrm rot="985771">
              <a:off x="8465602" y="-122861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xmlns="" id="{AF8BD738-A0F2-411B-BC26-FE740099FF21}"/>
                </a:ext>
              </a:extLst>
            </p:cNvPr>
            <p:cNvSpPr/>
            <p:nvPr/>
          </p:nvSpPr>
          <p:spPr>
            <a:xfrm rot="985771">
              <a:off x="8599151" y="-83480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xmlns="" id="{3D7831F8-4E45-4589-83A9-0EF9A225D647}"/>
                </a:ext>
              </a:extLst>
            </p:cNvPr>
            <p:cNvSpPr/>
            <p:nvPr/>
          </p:nvSpPr>
          <p:spPr>
            <a:xfrm rot="985771">
              <a:off x="8732700" y="-44100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xmlns="" id="{7B8CEC31-FF2C-4210-9581-397D2821E91A}"/>
                </a:ext>
              </a:extLst>
            </p:cNvPr>
            <p:cNvSpPr/>
            <p:nvPr/>
          </p:nvSpPr>
          <p:spPr>
            <a:xfrm rot="985771">
              <a:off x="8426232" y="10653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xmlns="" id="{6D1FDCCD-8187-4B89-A7E3-F6E8D3F8C8E1}"/>
                </a:ext>
              </a:extLst>
            </p:cNvPr>
            <p:cNvSpPr/>
            <p:nvPr/>
          </p:nvSpPr>
          <p:spPr>
            <a:xfrm rot="985771">
              <a:off x="8559781" y="50033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xmlns="" id="{0C99FF7A-5A3F-41E9-B92B-0B9CF96413E9}"/>
                </a:ext>
              </a:extLst>
            </p:cNvPr>
            <p:cNvSpPr/>
            <p:nvPr/>
          </p:nvSpPr>
          <p:spPr>
            <a:xfrm rot="985771">
              <a:off x="8693330" y="89414"/>
              <a:ext cx="55465" cy="55465"/>
            </a:xfrm>
            <a:prstGeom prst="ellipse">
              <a:avLst/>
            </a:prstGeom>
            <a:solidFill>
              <a:srgbClr val="00B2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00B2E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58" name="그래픽 57">
            <a:extLst>
              <a:ext uri="{FF2B5EF4-FFF2-40B4-BE49-F238E27FC236}">
                <a16:creationId xmlns:a16="http://schemas.microsoft.com/office/drawing/2014/main" xmlns="" id="{43229744-34CB-4ACA-B7A7-42BC52B5651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4789908" y="5571422"/>
            <a:ext cx="358428" cy="380200"/>
          </a:xfrm>
          <a:prstGeom prst="rect">
            <a:avLst/>
          </a:prstGeom>
        </p:spPr>
      </p:pic>
      <p:sp>
        <p:nvSpPr>
          <p:cNvPr id="68" name="타원 67">
            <a:extLst>
              <a:ext uri="{FF2B5EF4-FFF2-40B4-BE49-F238E27FC236}">
                <a16:creationId xmlns:a16="http://schemas.microsoft.com/office/drawing/2014/main" xmlns="" id="{48B18F76-9A8B-46E4-A1D1-8752C8B8B2B9}"/>
              </a:ext>
            </a:extLst>
          </p:cNvPr>
          <p:cNvSpPr/>
          <p:nvPr/>
        </p:nvSpPr>
        <p:spPr>
          <a:xfrm rot="985771">
            <a:off x="5067100" y="5838256"/>
            <a:ext cx="99771" cy="105831"/>
          </a:xfrm>
          <a:prstGeom prst="ellipse">
            <a:avLst/>
          </a:prstGeom>
          <a:solidFill>
            <a:srgbClr val="0094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xmlns="" id="{51F532D9-2892-4994-BC8E-388C68CC66AA}"/>
              </a:ext>
            </a:extLst>
          </p:cNvPr>
          <p:cNvSpPr/>
          <p:nvPr/>
        </p:nvSpPr>
        <p:spPr>
          <a:xfrm>
            <a:off x="3729955" y="4631925"/>
            <a:ext cx="3959443" cy="572379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pPr algn="r"/>
            <a:r>
              <a:rPr lang="en-US" altLang="ko-KR" sz="3100" kern="0" spc="-263" dirty="0" err="1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72BC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SupporterS</a:t>
            </a:r>
            <a:endParaRPr lang="en-US" altLang="ko-KR" sz="3100" kern="0" spc="-263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0072BC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xmlns="" id="{12D345DB-4D02-4B85-9A8A-2EDCF8A87BEF}"/>
              </a:ext>
            </a:extLst>
          </p:cNvPr>
          <p:cNvSpPr/>
          <p:nvPr/>
        </p:nvSpPr>
        <p:spPr>
          <a:xfrm>
            <a:off x="4860434" y="4964160"/>
            <a:ext cx="3556620" cy="307130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pPr algn="r"/>
            <a:r>
              <a:rPr lang="en-US" altLang="ko-KR" sz="14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/  2019.10</a:t>
            </a:r>
            <a:endParaRPr lang="ko-KR" altLang="en-US" sz="140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xmlns="" id="{D5FA59D8-5C7D-4124-AB88-2A129A909425}"/>
              </a:ext>
            </a:extLst>
          </p:cNvPr>
          <p:cNvSpPr/>
          <p:nvPr/>
        </p:nvSpPr>
        <p:spPr>
          <a:xfrm rot="985771">
            <a:off x="8094048" y="2726591"/>
            <a:ext cx="147553" cy="156516"/>
          </a:xfrm>
          <a:prstGeom prst="ellipse">
            <a:avLst/>
          </a:prstGeom>
          <a:solidFill>
            <a:srgbClr val="007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solidFill>
                <a:srgbClr val="57B76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xmlns="" id="{55659F96-3066-45C9-ABF8-B411474050E0}"/>
              </a:ext>
            </a:extLst>
          </p:cNvPr>
          <p:cNvSpPr/>
          <p:nvPr/>
        </p:nvSpPr>
        <p:spPr>
          <a:xfrm rot="985771">
            <a:off x="8309023" y="2926085"/>
            <a:ext cx="75009" cy="79565"/>
          </a:xfrm>
          <a:prstGeom prst="ellipse">
            <a:avLst/>
          </a:prstGeom>
          <a:solidFill>
            <a:srgbClr val="007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solidFill>
                <a:srgbClr val="57B76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xmlns="" id="{E14741F3-4125-476C-AFB9-6DCDDC8BDA6F}"/>
              </a:ext>
            </a:extLst>
          </p:cNvPr>
          <p:cNvCxnSpPr>
            <a:cxnSpLocks/>
          </p:cNvCxnSpPr>
          <p:nvPr/>
        </p:nvCxnSpPr>
        <p:spPr>
          <a:xfrm flipH="1">
            <a:off x="1944833" y="5190660"/>
            <a:ext cx="5610922" cy="0"/>
          </a:xfrm>
          <a:prstGeom prst="line">
            <a:avLst/>
          </a:prstGeom>
          <a:ln w="57150">
            <a:solidFill>
              <a:srgbClr val="0072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xmlns="" id="{7AF3D4B4-3B70-4C31-A9C7-054E679D8988}"/>
              </a:ext>
            </a:extLst>
          </p:cNvPr>
          <p:cNvCxnSpPr>
            <a:cxnSpLocks/>
          </p:cNvCxnSpPr>
          <p:nvPr/>
        </p:nvCxnSpPr>
        <p:spPr>
          <a:xfrm flipH="1">
            <a:off x="1789392" y="1902638"/>
            <a:ext cx="5335790" cy="0"/>
          </a:xfrm>
          <a:prstGeom prst="line">
            <a:avLst/>
          </a:prstGeom>
          <a:ln w="57150">
            <a:solidFill>
              <a:srgbClr val="0094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xmlns="" id="{4AD97BD2-301D-45CE-92C3-A73C4E16FA03}"/>
              </a:ext>
            </a:extLst>
          </p:cNvPr>
          <p:cNvCxnSpPr>
            <a:cxnSpLocks/>
          </p:cNvCxnSpPr>
          <p:nvPr/>
        </p:nvCxnSpPr>
        <p:spPr>
          <a:xfrm flipH="1">
            <a:off x="1840826" y="1919312"/>
            <a:ext cx="5335790" cy="0"/>
          </a:xfrm>
          <a:prstGeom prst="line">
            <a:avLst/>
          </a:prstGeom>
          <a:ln w="15875">
            <a:solidFill>
              <a:srgbClr val="0094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사각형: 둥근 위쪽 모서리 73">
            <a:extLst>
              <a:ext uri="{FF2B5EF4-FFF2-40B4-BE49-F238E27FC236}">
                <a16:creationId xmlns:a16="http://schemas.microsoft.com/office/drawing/2014/main" xmlns="" id="{3B275A9B-A286-44A7-B6B0-6952762B6E3C}"/>
              </a:ext>
            </a:extLst>
          </p:cNvPr>
          <p:cNvSpPr/>
          <p:nvPr/>
        </p:nvSpPr>
        <p:spPr>
          <a:xfrm>
            <a:off x="1916513" y="2124025"/>
            <a:ext cx="1530340" cy="30243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xmlns="" id="{F612EB28-4B01-4350-940E-EF6C5B4E5771}"/>
              </a:ext>
            </a:extLst>
          </p:cNvPr>
          <p:cNvSpPr/>
          <p:nvPr/>
        </p:nvSpPr>
        <p:spPr>
          <a:xfrm>
            <a:off x="2324148" y="2121459"/>
            <a:ext cx="637732" cy="296392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en-US" altLang="ko-KR" sz="14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 k </a:t>
            </a:r>
            <a:r>
              <a:rPr lang="en-US" altLang="ko-KR" sz="1400" kern="0" spc="-132" dirty="0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</a:t>
            </a:r>
            <a:r>
              <a:rPr lang="en-US" altLang="ko-KR" sz="14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l l s</a:t>
            </a:r>
            <a:endParaRPr lang="ko-KR" altLang="en-US" sz="14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4" name="사각형: 둥근 모서리 123">
            <a:extLst>
              <a:ext uri="{FF2B5EF4-FFF2-40B4-BE49-F238E27FC236}">
                <a16:creationId xmlns:a16="http://schemas.microsoft.com/office/drawing/2014/main" xmlns="" id="{40212619-B600-4ADA-9673-5D6273AF9442}"/>
              </a:ext>
            </a:extLst>
          </p:cNvPr>
          <p:cNvSpPr/>
          <p:nvPr/>
        </p:nvSpPr>
        <p:spPr>
          <a:xfrm>
            <a:off x="1916513" y="2436407"/>
            <a:ext cx="5215592" cy="2168401"/>
          </a:xfrm>
          <a:prstGeom prst="roundRect">
            <a:avLst/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8" name="이등변 삼각형 87">
            <a:extLst>
              <a:ext uri="{FF2B5EF4-FFF2-40B4-BE49-F238E27FC236}">
                <a16:creationId xmlns:a16="http://schemas.microsoft.com/office/drawing/2014/main" xmlns="" id="{DEEDDC06-2410-4B52-95C0-052D45B5ECB5}"/>
              </a:ext>
            </a:extLst>
          </p:cNvPr>
          <p:cNvSpPr/>
          <p:nvPr/>
        </p:nvSpPr>
        <p:spPr>
          <a:xfrm rot="10800000">
            <a:off x="1916512" y="2436401"/>
            <a:ext cx="496099" cy="316333"/>
          </a:xfrm>
          <a:prstGeom prst="triangle">
            <a:avLst>
              <a:gd name="adj" fmla="val 100000"/>
            </a:avLst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0165" tIns="40083" rIns="80165" bIns="4008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xmlns="" id="{816E6A7C-3A13-4B4B-BB5F-6DEBDF078737}"/>
              </a:ext>
            </a:extLst>
          </p:cNvPr>
          <p:cNvSpPr/>
          <p:nvPr/>
        </p:nvSpPr>
        <p:spPr>
          <a:xfrm>
            <a:off x="2118776" y="2491532"/>
            <a:ext cx="804123" cy="296392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ko-KR" altLang="en-US" sz="14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사용 기술</a:t>
            </a:r>
            <a:endParaRPr lang="en-US" altLang="ko-KR" sz="14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xmlns="" id="{816E6A7C-3A13-4B4B-BB5F-6DEBDF078737}"/>
              </a:ext>
            </a:extLst>
          </p:cNvPr>
          <p:cNvSpPr/>
          <p:nvPr/>
        </p:nvSpPr>
        <p:spPr>
          <a:xfrm>
            <a:off x="2028510" y="3007866"/>
            <a:ext cx="3008637" cy="265615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ja-JP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・</a:t>
            </a:r>
            <a:r>
              <a:rPr lang="ko-KR" altLang="en-US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Spring </a:t>
            </a:r>
            <a:r>
              <a:rPr lang="en-US" altLang="ko-KR" sz="1200" kern="0" spc="-132" dirty="0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frameWork</a:t>
            </a:r>
            <a:r>
              <a:rPr lang="ko-KR" altLang="en-US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 AJAX /  JAVA script /  </a:t>
            </a:r>
            <a:r>
              <a:rPr lang="en-US" altLang="ko-KR" sz="1200" kern="0" spc="-132" dirty="0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Jquery</a:t>
            </a:r>
            <a:endParaRPr lang="en-US" altLang="ko-KR" sz="1200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xmlns="" id="{816E6A7C-3A13-4B4B-BB5F-6DEBDF078737}"/>
              </a:ext>
            </a:extLst>
          </p:cNvPr>
          <p:cNvSpPr/>
          <p:nvPr/>
        </p:nvSpPr>
        <p:spPr>
          <a:xfrm>
            <a:off x="2030415" y="2749019"/>
            <a:ext cx="1784969" cy="265615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ja-JP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・</a:t>
            </a:r>
            <a:r>
              <a:rPr lang="ko-KR" altLang="en-US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Java  /  HTML5 /   CSS  / JSP </a:t>
            </a: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xmlns="" id="{816E6A7C-3A13-4B4B-BB5F-6DEBDF078737}"/>
              </a:ext>
            </a:extLst>
          </p:cNvPr>
          <p:cNvSpPr/>
          <p:nvPr/>
        </p:nvSpPr>
        <p:spPr>
          <a:xfrm>
            <a:off x="2037951" y="3273481"/>
            <a:ext cx="781104" cy="265615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ja-JP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・</a:t>
            </a:r>
            <a:r>
              <a:rPr lang="ko-KR" altLang="en-US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Python 3</a:t>
            </a: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xmlns="" id="{816E6A7C-3A13-4B4B-BB5F-6DEBDF078737}"/>
              </a:ext>
            </a:extLst>
          </p:cNvPr>
          <p:cNvSpPr/>
          <p:nvPr/>
        </p:nvSpPr>
        <p:spPr>
          <a:xfrm>
            <a:off x="2033544" y="3506792"/>
            <a:ext cx="1857296" cy="265615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ja-JP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・</a:t>
            </a:r>
            <a:r>
              <a:rPr lang="ko-KR" altLang="en-US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Oracle Database Structuring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xmlns="" id="{816E6A7C-3A13-4B4B-BB5F-6DEBDF078737}"/>
              </a:ext>
            </a:extLst>
          </p:cNvPr>
          <p:cNvSpPr/>
          <p:nvPr/>
        </p:nvSpPr>
        <p:spPr>
          <a:xfrm>
            <a:off x="2021853" y="3753862"/>
            <a:ext cx="1652497" cy="265615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ja-JP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・</a:t>
            </a:r>
            <a:r>
              <a:rPr lang="ko-KR" altLang="en-US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AWS Server  Structuring</a:t>
            </a: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xmlns="" id="{816E6A7C-3A13-4B4B-BB5F-6DEBDF078737}"/>
              </a:ext>
            </a:extLst>
          </p:cNvPr>
          <p:cNvSpPr/>
          <p:nvPr/>
        </p:nvSpPr>
        <p:spPr>
          <a:xfrm>
            <a:off x="2033544" y="3981966"/>
            <a:ext cx="1399799" cy="265615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ja-JP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・</a:t>
            </a:r>
            <a:r>
              <a:rPr lang="ko-KR" altLang="en-US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Apache-Tomcat 9.0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xmlns="" id="{816E6A7C-3A13-4B4B-BB5F-6DEBDF078737}"/>
              </a:ext>
            </a:extLst>
          </p:cNvPr>
          <p:cNvSpPr/>
          <p:nvPr/>
        </p:nvSpPr>
        <p:spPr>
          <a:xfrm>
            <a:off x="5248036" y="2629663"/>
            <a:ext cx="1077083" cy="265615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ja-JP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・</a:t>
            </a:r>
            <a:r>
              <a:rPr lang="ko-KR" altLang="en-US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Data Crawling </a:t>
            </a: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xmlns="" id="{816E6A7C-3A13-4B4B-BB5F-6DEBDF078737}"/>
              </a:ext>
            </a:extLst>
          </p:cNvPr>
          <p:cNvSpPr/>
          <p:nvPr/>
        </p:nvSpPr>
        <p:spPr>
          <a:xfrm>
            <a:off x="5248036" y="2967048"/>
            <a:ext cx="1544070" cy="265615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ja-JP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・</a:t>
            </a:r>
            <a:r>
              <a:rPr lang="ko-KR" altLang="en-US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공공 </a:t>
            </a:r>
            <a:r>
              <a:rPr lang="en-US" altLang="ko-KR" sz="1200" kern="0" spc="-132" dirty="0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DataBase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특허청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xmlns="" id="{816E6A7C-3A13-4B4B-BB5F-6DEBDF078737}"/>
              </a:ext>
            </a:extLst>
          </p:cNvPr>
          <p:cNvSpPr/>
          <p:nvPr/>
        </p:nvSpPr>
        <p:spPr>
          <a:xfrm>
            <a:off x="5264669" y="3273481"/>
            <a:ext cx="1283165" cy="265615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ja-JP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・</a:t>
            </a:r>
            <a:r>
              <a:rPr lang="ko-KR" altLang="en-US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ko-KR" altLang="en-US" sz="1200" kern="0" spc="-132" dirty="0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이니시스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결제 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 P I</a:t>
            </a:r>
          </a:p>
        </p:txBody>
      </p:sp>
    </p:spTree>
    <p:extLst>
      <p:ext uri="{BB962C8B-B14F-4D97-AF65-F5344CB8AC3E}">
        <p14:creationId xmlns:p14="http://schemas.microsoft.com/office/powerpoint/2010/main" val="24611598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xmlns="" id="{884BDBF3-F709-4EAC-B2DB-F33B45EF8373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6003415" y="454439"/>
            <a:ext cx="3433030" cy="847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그룹 76">
            <a:extLst>
              <a:ext uri="{FF2B5EF4-FFF2-40B4-BE49-F238E27FC236}">
                <a16:creationId xmlns:a16="http://schemas.microsoft.com/office/drawing/2014/main" xmlns="" id="{F74AD7CD-63D7-4232-ACEC-007D52D17083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xmlns="" id="{0143E661-0445-4036-ADB2-C2588674DAE6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xmlns="" id="{8C4DA26A-C048-450E-A688-E0051C420F83}"/>
                </a:ext>
              </a:extLst>
            </p:cNvPr>
            <p:cNvSpPr/>
            <p:nvPr/>
          </p:nvSpPr>
          <p:spPr>
            <a:xfrm>
              <a:off x="6743250" y="354741"/>
              <a:ext cx="444665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xmlns="" id="{CE13E4F4-7F03-419A-83B0-FB1CA91D7C8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xmlns="" id="{54B83E2C-25C3-4D14-B4EF-E8DF9983A1B3}"/>
              </a:ext>
            </a:extLst>
          </p:cNvPr>
          <p:cNvGrpSpPr/>
          <p:nvPr/>
        </p:nvGrpSpPr>
        <p:grpSpPr>
          <a:xfrm>
            <a:off x="6443019" y="306243"/>
            <a:ext cx="372838" cy="296394"/>
            <a:chOff x="7362946" y="337575"/>
            <a:chExt cx="435949" cy="326720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xmlns="" id="{C67B164A-AAF3-495D-84B7-5F267C898A38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xmlns="" id="{F8E96B3D-A2F8-44A9-9F3E-D1C18EA005A8}"/>
                </a:ext>
              </a:extLst>
            </p:cNvPr>
            <p:cNvSpPr/>
            <p:nvPr/>
          </p:nvSpPr>
          <p:spPr>
            <a:xfrm>
              <a:off x="7362946" y="354741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xmlns="" id="{67F172AD-EC68-45C1-BB3E-21D28B859FD0}"/>
              </a:ext>
            </a:extLst>
          </p:cNvPr>
          <p:cNvGrpSpPr/>
          <p:nvPr/>
        </p:nvGrpSpPr>
        <p:grpSpPr>
          <a:xfrm>
            <a:off x="6766071" y="306243"/>
            <a:ext cx="727123" cy="554908"/>
            <a:chOff x="7783355" y="337575"/>
            <a:chExt cx="850204" cy="611684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xmlns="" id="{0420BE0C-69AF-4819-A925-19205FA6DA81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xmlns="" id="{586ADC81-7523-4078-87B9-6A572168ACA3}"/>
                </a:ext>
              </a:extLst>
            </p:cNvPr>
            <p:cNvSpPr/>
            <p:nvPr/>
          </p:nvSpPr>
          <p:spPr>
            <a:xfrm>
              <a:off x="7949078" y="366091"/>
              <a:ext cx="518755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xmlns="" id="{FFD44E42-5F00-4B2D-B4AA-21D9254BC667}"/>
                </a:ext>
              </a:extLst>
            </p:cNvPr>
            <p:cNvSpPr/>
            <p:nvPr/>
          </p:nvSpPr>
          <p:spPr>
            <a:xfrm>
              <a:off x="7783355" y="694809"/>
              <a:ext cx="850204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Program </a:t>
              </a:r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설계</a:t>
              </a: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46" name="타원 45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xmlns="" id="{89820F9B-817B-47CF-84D9-52AF28D9DA1B}"/>
              </a:ext>
            </a:extLst>
          </p:cNvPr>
          <p:cNvGrpSpPr/>
          <p:nvPr/>
        </p:nvGrpSpPr>
        <p:grpSpPr>
          <a:xfrm>
            <a:off x="261878" y="188745"/>
            <a:ext cx="2112611" cy="674506"/>
            <a:chOff x="2099176" y="1714809"/>
            <a:chExt cx="2470214" cy="743518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xmlns="" id="{DB13ED1E-693D-4B89-923F-2CC4E9303B9E}"/>
                </a:ext>
              </a:extLst>
            </p:cNvPr>
            <p:cNvSpPr/>
            <p:nvPr/>
          </p:nvSpPr>
          <p:spPr>
            <a:xfrm>
              <a:off x="2099176" y="1782979"/>
              <a:ext cx="45719" cy="557213"/>
            </a:xfrm>
            <a:prstGeom prst="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xmlns="" id="{E4CEAED0-8D49-47CD-99B6-7DF3A5F74377}"/>
                </a:ext>
              </a:extLst>
            </p:cNvPr>
            <p:cNvSpPr/>
            <p:nvPr/>
          </p:nvSpPr>
          <p:spPr>
            <a:xfrm>
              <a:off x="2158683" y="1714809"/>
              <a:ext cx="2410707" cy="4580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프로젝트 추진개요</a:t>
              </a: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xmlns="" id="{8A44A24C-5B78-48AF-BE00-C2BD597297E6}"/>
                </a:ext>
              </a:extLst>
            </p:cNvPr>
            <p:cNvSpPr/>
            <p:nvPr/>
          </p:nvSpPr>
          <p:spPr>
            <a:xfrm>
              <a:off x="2159849" y="2051207"/>
              <a:ext cx="1618083" cy="4071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프로젝트 배경</a:t>
              </a:r>
            </a:p>
          </p:txBody>
        </p:sp>
      </p:grpSp>
      <p:sp>
        <p:nvSpPr>
          <p:cNvPr id="124" name="사각형: 둥근 모서리 123">
            <a:extLst>
              <a:ext uri="{FF2B5EF4-FFF2-40B4-BE49-F238E27FC236}">
                <a16:creationId xmlns:a16="http://schemas.microsoft.com/office/drawing/2014/main" xmlns="" id="{40212619-B600-4ADA-9673-5D6273AF9442}"/>
              </a:ext>
            </a:extLst>
          </p:cNvPr>
          <p:cNvSpPr/>
          <p:nvPr/>
        </p:nvSpPr>
        <p:spPr>
          <a:xfrm>
            <a:off x="1988312" y="2210992"/>
            <a:ext cx="2721222" cy="403182"/>
          </a:xfrm>
          <a:prstGeom prst="roundRect">
            <a:avLst/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5" name="이등변 삼각형 124">
            <a:extLst>
              <a:ext uri="{FF2B5EF4-FFF2-40B4-BE49-F238E27FC236}">
                <a16:creationId xmlns:a16="http://schemas.microsoft.com/office/drawing/2014/main" xmlns="" id="{DEEDDC06-2410-4B52-95C0-052D45B5ECB5}"/>
              </a:ext>
            </a:extLst>
          </p:cNvPr>
          <p:cNvSpPr/>
          <p:nvPr/>
        </p:nvSpPr>
        <p:spPr>
          <a:xfrm rot="16200000">
            <a:off x="1823714" y="2310010"/>
            <a:ext cx="167595" cy="212065"/>
          </a:xfrm>
          <a:prstGeom prst="triangle">
            <a:avLst>
              <a:gd name="adj" fmla="val 100000"/>
            </a:avLst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0165" tIns="40083" rIns="80165" bIns="4008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7" name="직사각형 136">
            <a:extLst>
              <a:ext uri="{FF2B5EF4-FFF2-40B4-BE49-F238E27FC236}">
                <a16:creationId xmlns:a16="http://schemas.microsoft.com/office/drawing/2014/main" xmlns="" id="{816E6A7C-3A13-4B4B-BB5F-6DEBDF078737}"/>
              </a:ext>
            </a:extLst>
          </p:cNvPr>
          <p:cNvSpPr/>
          <p:nvPr/>
        </p:nvSpPr>
        <p:spPr>
          <a:xfrm>
            <a:off x="2077509" y="2287215"/>
            <a:ext cx="2477145" cy="250226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“소규모 투자로서 누구든 이익을 창출할 수 있다</a:t>
            </a:r>
            <a:r>
              <a:rPr lang="en-US" altLang="ko-KR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.”</a:t>
            </a:r>
          </a:p>
        </p:txBody>
      </p:sp>
      <p:grpSp>
        <p:nvGrpSpPr>
          <p:cNvPr id="143" name="그룹 142">
            <a:extLst>
              <a:ext uri="{FF2B5EF4-FFF2-40B4-BE49-F238E27FC236}">
                <a16:creationId xmlns:a16="http://schemas.microsoft.com/office/drawing/2014/main" xmlns="" id="{48C145E5-0738-4349-8DD8-0B778F6EAC6B}"/>
              </a:ext>
            </a:extLst>
          </p:cNvPr>
          <p:cNvGrpSpPr/>
          <p:nvPr/>
        </p:nvGrpSpPr>
        <p:grpSpPr>
          <a:xfrm>
            <a:off x="1801479" y="2801141"/>
            <a:ext cx="2909791" cy="527044"/>
            <a:chOff x="2136897" y="3286183"/>
            <a:chExt cx="3402334" cy="580968"/>
          </a:xfrm>
        </p:grpSpPr>
        <p:sp>
          <p:nvSpPr>
            <p:cNvPr id="132" name="사각형: 둥근 모서리 131">
              <a:extLst>
                <a:ext uri="{FF2B5EF4-FFF2-40B4-BE49-F238E27FC236}">
                  <a16:creationId xmlns:a16="http://schemas.microsoft.com/office/drawing/2014/main" xmlns="" id="{82EA6CFB-1264-49D2-9EF8-C66A1EAD7B10}"/>
                </a:ext>
              </a:extLst>
            </p:cNvPr>
            <p:cNvSpPr/>
            <p:nvPr/>
          </p:nvSpPr>
          <p:spPr>
            <a:xfrm>
              <a:off x="2355355" y="3286183"/>
              <a:ext cx="3181846" cy="580968"/>
            </a:xfrm>
            <a:prstGeom prst="round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xmlns="" id="{ED60E591-C278-46B8-AAC9-F0B74C505E5E}"/>
                </a:ext>
              </a:extLst>
            </p:cNvPr>
            <p:cNvSpPr/>
            <p:nvPr/>
          </p:nvSpPr>
          <p:spPr>
            <a:xfrm>
              <a:off x="2276522" y="3355188"/>
              <a:ext cx="3262709" cy="4580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05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“다양한 창업 모델이 생성되는 와중에 더 나은 지원을 </a:t>
              </a:r>
              <a:r>
                <a:rPr lang="ko-KR" altLang="en-US" sz="1050" kern="0" spc="-132" dirty="0" err="1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할것</a:t>
              </a:r>
              <a:r>
                <a:rPr lang="ko-KR" altLang="en-US" sz="105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”</a:t>
              </a:r>
            </a:p>
            <a:p>
              <a:pPr algn="ctr"/>
              <a:r>
                <a:rPr lang="ko-KR" altLang="en-US" sz="105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벤처 </a:t>
              </a:r>
              <a:r>
                <a:rPr lang="en-US" altLang="ko-KR" sz="105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 </a:t>
              </a:r>
              <a:r>
                <a:rPr lang="ko-KR" altLang="en-US" sz="105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신생 기업 정부지원</a:t>
              </a:r>
            </a:p>
          </p:txBody>
        </p:sp>
        <p:sp>
          <p:nvSpPr>
            <p:cNvPr id="140" name="이등변 삼각형 139">
              <a:extLst>
                <a:ext uri="{FF2B5EF4-FFF2-40B4-BE49-F238E27FC236}">
                  <a16:creationId xmlns:a16="http://schemas.microsoft.com/office/drawing/2014/main" xmlns="" id="{907A3E1D-BEB1-40C5-ABB4-BD62E5FF1BEC}"/>
                </a:ext>
              </a:extLst>
            </p:cNvPr>
            <p:cNvSpPr/>
            <p:nvPr/>
          </p:nvSpPr>
          <p:spPr>
            <a:xfrm rot="16200000">
              <a:off x="2168506" y="3401270"/>
              <a:ext cx="184743" cy="247961"/>
            </a:xfrm>
            <a:prstGeom prst="triangle">
              <a:avLst>
                <a:gd name="adj" fmla="val 100000"/>
              </a:avLst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42" name="그룹 141">
            <a:extLst>
              <a:ext uri="{FF2B5EF4-FFF2-40B4-BE49-F238E27FC236}">
                <a16:creationId xmlns:a16="http://schemas.microsoft.com/office/drawing/2014/main" xmlns="" id="{25B7D826-227E-40C2-8F0C-70D014F3EB0A}"/>
              </a:ext>
            </a:extLst>
          </p:cNvPr>
          <p:cNvGrpSpPr/>
          <p:nvPr/>
        </p:nvGrpSpPr>
        <p:grpSpPr>
          <a:xfrm>
            <a:off x="1801479" y="3515153"/>
            <a:ext cx="2908055" cy="403182"/>
            <a:chOff x="2136897" y="4668555"/>
            <a:chExt cx="3400304" cy="444433"/>
          </a:xfrm>
        </p:grpSpPr>
        <p:sp>
          <p:nvSpPr>
            <p:cNvPr id="135" name="사각형: 둥근 모서리 134">
              <a:extLst>
                <a:ext uri="{FF2B5EF4-FFF2-40B4-BE49-F238E27FC236}">
                  <a16:creationId xmlns:a16="http://schemas.microsoft.com/office/drawing/2014/main" xmlns="" id="{B465CD39-DC06-4054-A125-A50EDAF9DBBB}"/>
                </a:ext>
              </a:extLst>
            </p:cNvPr>
            <p:cNvSpPr/>
            <p:nvPr/>
          </p:nvSpPr>
          <p:spPr>
            <a:xfrm>
              <a:off x="2355355" y="4668555"/>
              <a:ext cx="3181846" cy="444433"/>
            </a:xfrm>
            <a:prstGeom prst="round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9" name="직사각형 138">
              <a:extLst>
                <a:ext uri="{FF2B5EF4-FFF2-40B4-BE49-F238E27FC236}">
                  <a16:creationId xmlns:a16="http://schemas.microsoft.com/office/drawing/2014/main" xmlns="" id="{0BD0C1C3-ECC0-49D1-AD57-B56D78B6226A}"/>
                </a:ext>
              </a:extLst>
            </p:cNvPr>
            <p:cNvSpPr/>
            <p:nvPr/>
          </p:nvSpPr>
          <p:spPr>
            <a:xfrm>
              <a:off x="2363567" y="4752271"/>
              <a:ext cx="3088620" cy="2883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“특허청</a:t>
              </a:r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 </a:t>
              </a:r>
              <a:r>
                <a: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지식재산 관점의 </a:t>
              </a:r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'</a:t>
              </a:r>
              <a:r>
                <a:rPr lang="ko-KR" altLang="en-US" sz="1100" kern="0" spc="-132" dirty="0" err="1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스타트업</a:t>
              </a:r>
              <a:r>
                <a: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창업</a:t>
              </a:r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' </a:t>
              </a:r>
              <a:r>
                <a: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육성 박차”</a:t>
              </a:r>
            </a:p>
          </p:txBody>
        </p:sp>
        <p:sp>
          <p:nvSpPr>
            <p:cNvPr id="141" name="이등변 삼각형 140">
              <a:extLst>
                <a:ext uri="{FF2B5EF4-FFF2-40B4-BE49-F238E27FC236}">
                  <a16:creationId xmlns:a16="http://schemas.microsoft.com/office/drawing/2014/main" xmlns="" id="{FDD607E9-1CE6-4E7F-B7EC-84FE5BBA1B5B}"/>
                </a:ext>
              </a:extLst>
            </p:cNvPr>
            <p:cNvSpPr/>
            <p:nvPr/>
          </p:nvSpPr>
          <p:spPr>
            <a:xfrm rot="16200000">
              <a:off x="2168506" y="4779220"/>
              <a:ext cx="184743" cy="247961"/>
            </a:xfrm>
            <a:prstGeom prst="triangle">
              <a:avLst>
                <a:gd name="adj" fmla="val 100000"/>
              </a:avLst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57" name="그룹 156">
            <a:extLst>
              <a:ext uri="{FF2B5EF4-FFF2-40B4-BE49-F238E27FC236}">
                <a16:creationId xmlns:a16="http://schemas.microsoft.com/office/drawing/2014/main" xmlns="" id="{5734A84D-9C29-4568-95B6-74FA68DD5422}"/>
              </a:ext>
            </a:extLst>
          </p:cNvPr>
          <p:cNvGrpSpPr/>
          <p:nvPr/>
        </p:nvGrpSpPr>
        <p:grpSpPr>
          <a:xfrm>
            <a:off x="1146642" y="4077971"/>
            <a:ext cx="3473023" cy="879143"/>
            <a:chOff x="1239134" y="4266608"/>
            <a:chExt cx="4060905" cy="969092"/>
          </a:xfrm>
        </p:grpSpPr>
        <p:sp>
          <p:nvSpPr>
            <p:cNvPr id="148" name="이등변 삼각형 147">
              <a:extLst>
                <a:ext uri="{FF2B5EF4-FFF2-40B4-BE49-F238E27FC236}">
                  <a16:creationId xmlns:a16="http://schemas.microsoft.com/office/drawing/2014/main" xmlns="" id="{67B49CBC-BE8C-4BA1-B499-6708EB6CD94E}"/>
                </a:ext>
              </a:extLst>
            </p:cNvPr>
            <p:cNvSpPr/>
            <p:nvPr/>
          </p:nvSpPr>
          <p:spPr>
            <a:xfrm flipV="1">
              <a:off x="1239134" y="4515160"/>
              <a:ext cx="4060905" cy="720540"/>
            </a:xfrm>
            <a:prstGeom prst="triangle">
              <a:avLst/>
            </a:prstGeom>
            <a:gradFill flip="none" rotWithShape="1">
              <a:gsLst>
                <a:gs pos="100000">
                  <a:srgbClr val="F2F2F2">
                    <a:alpha val="0"/>
                  </a:srgbClr>
                </a:gs>
                <a:gs pos="0">
                  <a:srgbClr val="0094C9">
                    <a:alpha val="15000"/>
                  </a:srgb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9" name="이등변 삼각형 148">
              <a:extLst>
                <a:ext uri="{FF2B5EF4-FFF2-40B4-BE49-F238E27FC236}">
                  <a16:creationId xmlns:a16="http://schemas.microsoft.com/office/drawing/2014/main" xmlns="" id="{CB35D042-0ED1-41B2-A5E0-E709981E091C}"/>
                </a:ext>
              </a:extLst>
            </p:cNvPr>
            <p:cNvSpPr/>
            <p:nvPr/>
          </p:nvSpPr>
          <p:spPr>
            <a:xfrm flipV="1">
              <a:off x="1239134" y="4390884"/>
              <a:ext cx="4060905" cy="720540"/>
            </a:xfrm>
            <a:prstGeom prst="triangle">
              <a:avLst/>
            </a:prstGeom>
            <a:gradFill flip="none" rotWithShape="1">
              <a:gsLst>
                <a:gs pos="100000">
                  <a:srgbClr val="F2F2F2">
                    <a:alpha val="0"/>
                  </a:srgbClr>
                </a:gs>
                <a:gs pos="0">
                  <a:srgbClr val="0094C9">
                    <a:alpha val="15000"/>
                  </a:srgb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50" name="이등변 삼각형 149">
              <a:extLst>
                <a:ext uri="{FF2B5EF4-FFF2-40B4-BE49-F238E27FC236}">
                  <a16:creationId xmlns:a16="http://schemas.microsoft.com/office/drawing/2014/main" xmlns="" id="{9FA6C5CC-D6ED-48D2-8940-9A4012B86190}"/>
                </a:ext>
              </a:extLst>
            </p:cNvPr>
            <p:cNvSpPr/>
            <p:nvPr/>
          </p:nvSpPr>
          <p:spPr>
            <a:xfrm flipV="1">
              <a:off x="1239134" y="4266608"/>
              <a:ext cx="4060905" cy="720540"/>
            </a:xfrm>
            <a:prstGeom prst="triangle">
              <a:avLst/>
            </a:prstGeom>
            <a:gradFill flip="none" rotWithShape="1">
              <a:gsLst>
                <a:gs pos="100000">
                  <a:srgbClr val="F2F2F2">
                    <a:alpha val="0"/>
                  </a:srgbClr>
                </a:gs>
                <a:gs pos="0">
                  <a:srgbClr val="0094C9">
                    <a:alpha val="15000"/>
                  </a:srgb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cxnSp>
        <p:nvCxnSpPr>
          <p:cNvPr id="159" name="직선 연결선 158">
            <a:extLst>
              <a:ext uri="{FF2B5EF4-FFF2-40B4-BE49-F238E27FC236}">
                <a16:creationId xmlns:a16="http://schemas.microsoft.com/office/drawing/2014/main" xmlns="" id="{CEBE90F0-100E-4FC9-8F46-0710A8D4F85E}"/>
              </a:ext>
            </a:extLst>
          </p:cNvPr>
          <p:cNvCxnSpPr/>
          <p:nvPr/>
        </p:nvCxnSpPr>
        <p:spPr>
          <a:xfrm>
            <a:off x="4967765" y="2212072"/>
            <a:ext cx="0" cy="35946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0" name="그룹 159">
            <a:extLst>
              <a:ext uri="{FF2B5EF4-FFF2-40B4-BE49-F238E27FC236}">
                <a16:creationId xmlns:a16="http://schemas.microsoft.com/office/drawing/2014/main" xmlns="" id="{A3455DD0-7396-4AB2-ADA8-F41F70708A1F}"/>
              </a:ext>
            </a:extLst>
          </p:cNvPr>
          <p:cNvGrpSpPr/>
          <p:nvPr/>
        </p:nvGrpSpPr>
        <p:grpSpPr>
          <a:xfrm>
            <a:off x="783415" y="5425086"/>
            <a:ext cx="3896521" cy="324665"/>
            <a:chOff x="0" y="4381214"/>
            <a:chExt cx="10422446" cy="912540"/>
          </a:xfrm>
          <a:solidFill>
            <a:schemeClr val="bg1">
              <a:lumMod val="85000"/>
              <a:alpha val="20000"/>
            </a:schemeClr>
          </a:solidFill>
        </p:grpSpPr>
        <p:pic>
          <p:nvPicPr>
            <p:cNvPr id="161" name="그래픽 160">
              <a:extLst>
                <a:ext uri="{FF2B5EF4-FFF2-40B4-BE49-F238E27FC236}">
                  <a16:creationId xmlns:a16="http://schemas.microsoft.com/office/drawing/2014/main" xmlns="" id="{14C0563A-46E3-4322-BDF1-E94EFAD86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0" y="4381214"/>
              <a:ext cx="2597978" cy="912540"/>
            </a:xfrm>
            <a:prstGeom prst="rect">
              <a:avLst/>
            </a:prstGeom>
          </p:spPr>
        </p:pic>
        <p:pic>
          <p:nvPicPr>
            <p:cNvPr id="162" name="그래픽 161">
              <a:extLst>
                <a:ext uri="{FF2B5EF4-FFF2-40B4-BE49-F238E27FC236}">
                  <a16:creationId xmlns:a16="http://schemas.microsoft.com/office/drawing/2014/main" xmlns="" id="{478DEFB0-0CB6-48A1-B593-754A2E64D2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2608156" y="4381214"/>
              <a:ext cx="2597978" cy="912540"/>
            </a:xfrm>
            <a:prstGeom prst="rect">
              <a:avLst/>
            </a:prstGeom>
          </p:spPr>
        </p:pic>
        <p:pic>
          <p:nvPicPr>
            <p:cNvPr id="163" name="그래픽 162">
              <a:extLst>
                <a:ext uri="{FF2B5EF4-FFF2-40B4-BE49-F238E27FC236}">
                  <a16:creationId xmlns:a16="http://schemas.microsoft.com/office/drawing/2014/main" xmlns="" id="{C07814A2-A008-4411-A81E-C0DF5C65E7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5216312" y="4381214"/>
              <a:ext cx="2597978" cy="912540"/>
            </a:xfrm>
            <a:prstGeom prst="rect">
              <a:avLst/>
            </a:prstGeom>
          </p:spPr>
        </p:pic>
        <p:pic>
          <p:nvPicPr>
            <p:cNvPr id="164" name="그래픽 163">
              <a:extLst>
                <a:ext uri="{FF2B5EF4-FFF2-40B4-BE49-F238E27FC236}">
                  <a16:creationId xmlns:a16="http://schemas.microsoft.com/office/drawing/2014/main" xmlns="" id="{09BE1A66-669E-4518-9536-136F4EC1B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7824468" y="4381214"/>
              <a:ext cx="2597978" cy="912540"/>
            </a:xfrm>
            <a:prstGeom prst="rect">
              <a:avLst/>
            </a:prstGeom>
          </p:spPr>
        </p:pic>
      </p:grpSp>
      <p:sp>
        <p:nvSpPr>
          <p:cNvPr id="155" name="모서리가 둥근 직사각형 101">
            <a:extLst>
              <a:ext uri="{FF2B5EF4-FFF2-40B4-BE49-F238E27FC236}">
                <a16:creationId xmlns:a16="http://schemas.microsoft.com/office/drawing/2014/main" xmlns="" id="{8EE1B49C-9C4D-43C9-A3C9-AF3D8E48F69F}"/>
              </a:ext>
            </a:extLst>
          </p:cNvPr>
          <p:cNvSpPr/>
          <p:nvPr/>
        </p:nvSpPr>
        <p:spPr>
          <a:xfrm>
            <a:off x="758978" y="5138459"/>
            <a:ext cx="3950557" cy="637214"/>
          </a:xfrm>
          <a:prstGeom prst="roundRect">
            <a:avLst/>
          </a:prstGeom>
          <a:noFill/>
          <a:ln w="63500">
            <a:solidFill>
              <a:srgbClr val="0074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xmlns="" id="{FD3D3069-F18C-4A98-BCD4-61D6C05A12EC}"/>
              </a:ext>
            </a:extLst>
          </p:cNvPr>
          <p:cNvSpPr/>
          <p:nvPr/>
        </p:nvSpPr>
        <p:spPr>
          <a:xfrm>
            <a:off x="950775" y="5294144"/>
            <a:ext cx="3647915" cy="357948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ko-KR" altLang="en-US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94C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창업과 소규모 투자의 활성화 플랫폼 필요</a:t>
            </a:r>
          </a:p>
        </p:txBody>
      </p:sp>
      <p:grpSp>
        <p:nvGrpSpPr>
          <p:cNvPr id="184" name="그룹 183">
            <a:extLst>
              <a:ext uri="{FF2B5EF4-FFF2-40B4-BE49-F238E27FC236}">
                <a16:creationId xmlns:a16="http://schemas.microsoft.com/office/drawing/2014/main" xmlns="" id="{109AB19A-996F-49B7-A413-6DB6CB67B835}"/>
              </a:ext>
            </a:extLst>
          </p:cNvPr>
          <p:cNvGrpSpPr/>
          <p:nvPr/>
        </p:nvGrpSpPr>
        <p:grpSpPr>
          <a:xfrm>
            <a:off x="5110335" y="2210992"/>
            <a:ext cx="1982915" cy="614871"/>
            <a:chOff x="5975365" y="2437209"/>
            <a:chExt cx="2318565" cy="677782"/>
          </a:xfrm>
        </p:grpSpPr>
        <p:grpSp>
          <p:nvGrpSpPr>
            <p:cNvPr id="181" name="그룹 180">
              <a:extLst>
                <a:ext uri="{FF2B5EF4-FFF2-40B4-BE49-F238E27FC236}">
                  <a16:creationId xmlns:a16="http://schemas.microsoft.com/office/drawing/2014/main" xmlns="" id="{3ABDEE0D-7187-406C-8DA6-979BEFEDA96B}"/>
                </a:ext>
              </a:extLst>
            </p:cNvPr>
            <p:cNvGrpSpPr/>
            <p:nvPr/>
          </p:nvGrpSpPr>
          <p:grpSpPr>
            <a:xfrm>
              <a:off x="5999163" y="2437209"/>
              <a:ext cx="1493837" cy="305991"/>
              <a:chOff x="5999163" y="2437209"/>
              <a:chExt cx="1493837" cy="305991"/>
            </a:xfrm>
          </p:grpSpPr>
          <p:sp>
            <p:nvSpPr>
              <p:cNvPr id="165" name="사각형: 둥근 모서리 164">
                <a:extLst>
                  <a:ext uri="{FF2B5EF4-FFF2-40B4-BE49-F238E27FC236}">
                    <a16:creationId xmlns:a16="http://schemas.microsoft.com/office/drawing/2014/main" xmlns="" id="{29AE472C-6FD8-44BF-BF5E-489C07D53B2F}"/>
                  </a:ext>
                </a:extLst>
              </p:cNvPr>
              <p:cNvSpPr/>
              <p:nvPr/>
            </p:nvSpPr>
            <p:spPr>
              <a:xfrm>
                <a:off x="6009409" y="2437209"/>
                <a:ext cx="1483591" cy="305991"/>
              </a:xfrm>
              <a:prstGeom prst="roundRect">
                <a:avLst>
                  <a:gd name="adj" fmla="val 0"/>
                </a:avLst>
              </a:prstGeom>
              <a:solidFill>
                <a:srgbClr val="0074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66" name="직사각형 165">
                <a:extLst>
                  <a:ext uri="{FF2B5EF4-FFF2-40B4-BE49-F238E27FC236}">
                    <a16:creationId xmlns:a16="http://schemas.microsoft.com/office/drawing/2014/main" xmlns="" id="{4D5470A8-B91A-4CDD-87B1-87BEA3F95414}"/>
                  </a:ext>
                </a:extLst>
              </p:cNvPr>
              <p:cNvSpPr/>
              <p:nvPr/>
            </p:nvSpPr>
            <p:spPr>
              <a:xfrm>
                <a:off x="5999163" y="2451704"/>
                <a:ext cx="886641" cy="2883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2017. 7. 26</a:t>
                </a:r>
              </a:p>
            </p:txBody>
          </p:sp>
        </p:grpSp>
        <p:sp>
          <p:nvSpPr>
            <p:cNvPr id="174" name="직사각형 173">
              <a:extLst>
                <a:ext uri="{FF2B5EF4-FFF2-40B4-BE49-F238E27FC236}">
                  <a16:creationId xmlns:a16="http://schemas.microsoft.com/office/drawing/2014/main" xmlns="" id="{64C066D5-D165-4311-A743-DDC5A86D1C1F}"/>
                </a:ext>
              </a:extLst>
            </p:cNvPr>
            <p:cNvSpPr/>
            <p:nvPr/>
          </p:nvSpPr>
          <p:spPr>
            <a:xfrm>
              <a:off x="5975365" y="2768939"/>
              <a:ext cx="2318565" cy="3460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sz="12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· </a:t>
              </a:r>
              <a:r>
                <a:rPr lang="ko-KR" altLang="en-US" sz="12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대한민국 </a:t>
              </a:r>
              <a:r>
                <a:rPr lang="ko-KR" altLang="en-US" sz="1200" kern="0" spc="-132" dirty="0" err="1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중소벤처기업부</a:t>
              </a:r>
              <a:r>
                <a:rPr lang="ko-KR" altLang="en-US" sz="12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en-US" altLang="ko-KR" sz="12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/ </a:t>
              </a:r>
              <a:r>
                <a:rPr lang="ko-KR" altLang="en-US" sz="12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창립 </a:t>
              </a:r>
            </a:p>
          </p:txBody>
        </p:sp>
      </p:grpSp>
      <p:grpSp>
        <p:nvGrpSpPr>
          <p:cNvPr id="183" name="그룹 182">
            <a:extLst>
              <a:ext uri="{FF2B5EF4-FFF2-40B4-BE49-F238E27FC236}">
                <a16:creationId xmlns:a16="http://schemas.microsoft.com/office/drawing/2014/main" xmlns="" id="{584A7AA9-08A4-47DB-BEBC-AA62E8B1FB4D}"/>
              </a:ext>
            </a:extLst>
          </p:cNvPr>
          <p:cNvGrpSpPr/>
          <p:nvPr/>
        </p:nvGrpSpPr>
        <p:grpSpPr>
          <a:xfrm>
            <a:off x="5110334" y="3380883"/>
            <a:ext cx="3041025" cy="987794"/>
            <a:chOff x="5975365" y="3434698"/>
            <a:chExt cx="3555782" cy="1088860"/>
          </a:xfrm>
        </p:grpSpPr>
        <p:grpSp>
          <p:nvGrpSpPr>
            <p:cNvPr id="175" name="그룹 174">
              <a:extLst>
                <a:ext uri="{FF2B5EF4-FFF2-40B4-BE49-F238E27FC236}">
                  <a16:creationId xmlns:a16="http://schemas.microsoft.com/office/drawing/2014/main" xmlns="" id="{AE9E1C9B-BF98-46E9-854E-E5E690118837}"/>
                </a:ext>
              </a:extLst>
            </p:cNvPr>
            <p:cNvGrpSpPr/>
            <p:nvPr/>
          </p:nvGrpSpPr>
          <p:grpSpPr>
            <a:xfrm>
              <a:off x="5999163" y="3434698"/>
              <a:ext cx="1493837" cy="305991"/>
              <a:chOff x="6176963" y="3430081"/>
              <a:chExt cx="1493837" cy="305991"/>
            </a:xfrm>
          </p:grpSpPr>
          <p:sp>
            <p:nvSpPr>
              <p:cNvPr id="169" name="사각형: 둥근 모서리 168">
                <a:extLst>
                  <a:ext uri="{FF2B5EF4-FFF2-40B4-BE49-F238E27FC236}">
                    <a16:creationId xmlns:a16="http://schemas.microsoft.com/office/drawing/2014/main" xmlns="" id="{14FFE5A1-A4D2-4624-90BA-5B05EBAA3FC2}"/>
                  </a:ext>
                </a:extLst>
              </p:cNvPr>
              <p:cNvSpPr/>
              <p:nvPr/>
            </p:nvSpPr>
            <p:spPr>
              <a:xfrm>
                <a:off x="6187209" y="3430081"/>
                <a:ext cx="1483591" cy="305991"/>
              </a:xfrm>
              <a:prstGeom prst="roundRect">
                <a:avLst>
                  <a:gd name="adj" fmla="val 0"/>
                </a:avLst>
              </a:prstGeom>
              <a:solidFill>
                <a:srgbClr val="0074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70" name="직사각형 169">
                <a:extLst>
                  <a:ext uri="{FF2B5EF4-FFF2-40B4-BE49-F238E27FC236}">
                    <a16:creationId xmlns:a16="http://schemas.microsoft.com/office/drawing/2014/main" xmlns="" id="{000B316F-5446-4740-957A-A998DD0BD12E}"/>
                  </a:ext>
                </a:extLst>
              </p:cNvPr>
              <p:cNvSpPr/>
              <p:nvPr/>
            </p:nvSpPr>
            <p:spPr>
              <a:xfrm>
                <a:off x="6176963" y="3444576"/>
                <a:ext cx="908083" cy="2883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2018. 8 .28 </a:t>
                </a:r>
              </a:p>
            </p:txBody>
          </p:sp>
        </p:grpSp>
        <p:sp>
          <p:nvSpPr>
            <p:cNvPr id="178" name="직사각형 177">
              <a:extLst>
                <a:ext uri="{FF2B5EF4-FFF2-40B4-BE49-F238E27FC236}">
                  <a16:creationId xmlns:a16="http://schemas.microsoft.com/office/drawing/2014/main" xmlns="" id="{FEF83491-6C4E-4439-9D43-4066037F4819}"/>
                </a:ext>
              </a:extLst>
            </p:cNvPr>
            <p:cNvSpPr/>
            <p:nvPr/>
          </p:nvSpPr>
          <p:spPr>
            <a:xfrm>
              <a:off x="5975365" y="3766428"/>
              <a:ext cx="3555782" cy="7571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sz="12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·  </a:t>
              </a:r>
              <a:r>
                <a:rPr lang="ko-KR" altLang="en-US" sz="1200" kern="0" spc="-132" dirty="0" err="1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중소벤처기업부</a:t>
              </a:r>
              <a:r>
                <a:rPr lang="en-US" altLang="ko-KR" sz="12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 ‘</a:t>
              </a:r>
              <a:r>
                <a:rPr lang="ko-KR" altLang="en-US" sz="12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역대 최대’ </a:t>
              </a:r>
              <a:r>
                <a:rPr lang="en-US" altLang="ko-KR" sz="12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10.2</a:t>
              </a:r>
              <a:r>
                <a:rPr lang="ko-KR" altLang="en-US" sz="12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조원 규모 예산 편성</a:t>
              </a:r>
            </a:p>
            <a:p>
              <a:pPr>
                <a:lnSpc>
                  <a:spcPct val="120000"/>
                </a:lnSpc>
              </a:pPr>
              <a:r>
                <a:rPr lang="ko-KR" altLang="en-US" sz="10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   </a:t>
              </a:r>
              <a:r>
                <a:rPr lang="en-US" altLang="ko-KR" sz="10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: </a:t>
              </a:r>
              <a:r>
                <a:rPr lang="ko-KR" altLang="en-US" sz="10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청년창업 </a:t>
              </a:r>
              <a:r>
                <a:rPr lang="en-US" altLang="ko-KR" sz="10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 ICT</a:t>
              </a:r>
              <a:r>
                <a:rPr lang="ko-KR" altLang="en-US" sz="1000" kern="0" spc="-132" dirty="0" err="1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융합형</a:t>
              </a:r>
              <a:r>
                <a:rPr lang="ko-KR" altLang="en-US" sz="10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스마트공장 보급</a:t>
              </a:r>
              <a:r>
                <a:rPr lang="en-US" altLang="ko-KR" sz="10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 </a:t>
              </a:r>
              <a:r>
                <a:rPr lang="ko-KR" altLang="en-US" sz="10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창업기업 </a:t>
              </a:r>
              <a:endParaRPr lang="en-US" altLang="ko-KR" sz="10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>
                <a:lnSpc>
                  <a:spcPct val="120000"/>
                </a:lnSpc>
              </a:pPr>
              <a:r>
                <a:rPr lang="en-US" altLang="ko-KR" sz="10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      </a:t>
              </a:r>
              <a:r>
                <a:rPr lang="ko-KR" altLang="en-US" sz="10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연구개발</a:t>
              </a:r>
              <a:r>
                <a:rPr lang="en-US" altLang="ko-KR" sz="10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R&amp;D </a:t>
              </a:r>
              <a:r>
                <a:rPr lang="ko-KR" altLang="en-US" sz="10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등을 지원할 예정</a:t>
              </a:r>
            </a:p>
          </p:txBody>
        </p:sp>
      </p:grpSp>
      <p:grpSp>
        <p:nvGrpSpPr>
          <p:cNvPr id="182" name="그룹 181">
            <a:extLst>
              <a:ext uri="{FF2B5EF4-FFF2-40B4-BE49-F238E27FC236}">
                <a16:creationId xmlns:a16="http://schemas.microsoft.com/office/drawing/2014/main" xmlns="" id="{D8F3099F-C321-4534-B49C-EE1E7038635F}"/>
              </a:ext>
            </a:extLst>
          </p:cNvPr>
          <p:cNvGrpSpPr/>
          <p:nvPr/>
        </p:nvGrpSpPr>
        <p:grpSpPr>
          <a:xfrm>
            <a:off x="5090292" y="4785311"/>
            <a:ext cx="3349342" cy="1038051"/>
            <a:chOff x="5951930" y="4690719"/>
            <a:chExt cx="3916288" cy="1144259"/>
          </a:xfrm>
        </p:grpSpPr>
        <p:grpSp>
          <p:nvGrpSpPr>
            <p:cNvPr id="177" name="그룹 176">
              <a:extLst>
                <a:ext uri="{FF2B5EF4-FFF2-40B4-BE49-F238E27FC236}">
                  <a16:creationId xmlns:a16="http://schemas.microsoft.com/office/drawing/2014/main" xmlns="" id="{3A54EC66-3141-4B95-B9FD-2607ADE401BC}"/>
                </a:ext>
              </a:extLst>
            </p:cNvPr>
            <p:cNvGrpSpPr/>
            <p:nvPr/>
          </p:nvGrpSpPr>
          <p:grpSpPr>
            <a:xfrm>
              <a:off x="5999163" y="4690719"/>
              <a:ext cx="1493837" cy="305991"/>
              <a:chOff x="6176963" y="4422953"/>
              <a:chExt cx="1493837" cy="305991"/>
            </a:xfrm>
          </p:grpSpPr>
          <p:sp>
            <p:nvSpPr>
              <p:cNvPr id="172" name="사각형: 둥근 모서리 171">
                <a:extLst>
                  <a:ext uri="{FF2B5EF4-FFF2-40B4-BE49-F238E27FC236}">
                    <a16:creationId xmlns:a16="http://schemas.microsoft.com/office/drawing/2014/main" xmlns="" id="{E1AA1411-CFAB-4739-8327-EF0775B98D89}"/>
                  </a:ext>
                </a:extLst>
              </p:cNvPr>
              <p:cNvSpPr/>
              <p:nvPr/>
            </p:nvSpPr>
            <p:spPr>
              <a:xfrm>
                <a:off x="6187209" y="4422953"/>
                <a:ext cx="1483591" cy="305991"/>
              </a:xfrm>
              <a:prstGeom prst="roundRect">
                <a:avLst>
                  <a:gd name="adj" fmla="val 0"/>
                </a:avLst>
              </a:prstGeom>
              <a:solidFill>
                <a:srgbClr val="0074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73" name="직사각형 172">
                <a:extLst>
                  <a:ext uri="{FF2B5EF4-FFF2-40B4-BE49-F238E27FC236}">
                    <a16:creationId xmlns:a16="http://schemas.microsoft.com/office/drawing/2014/main" xmlns="" id="{23E7FDD0-6869-403C-B7EA-1C4AE8D0F757}"/>
                  </a:ext>
                </a:extLst>
              </p:cNvPr>
              <p:cNvSpPr/>
              <p:nvPr/>
            </p:nvSpPr>
            <p:spPr>
              <a:xfrm>
                <a:off x="6176963" y="4437448"/>
                <a:ext cx="906208" cy="2883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2019. 4. 8 ~</a:t>
                </a:r>
              </a:p>
            </p:txBody>
          </p:sp>
        </p:grpSp>
        <p:sp>
          <p:nvSpPr>
            <p:cNvPr id="179" name="직사각형 178">
              <a:extLst>
                <a:ext uri="{FF2B5EF4-FFF2-40B4-BE49-F238E27FC236}">
                  <a16:creationId xmlns:a16="http://schemas.microsoft.com/office/drawing/2014/main" xmlns="" id="{ED226E93-2F1A-44FD-942E-FC981560B9F7}"/>
                </a:ext>
              </a:extLst>
            </p:cNvPr>
            <p:cNvSpPr/>
            <p:nvPr/>
          </p:nvSpPr>
          <p:spPr>
            <a:xfrm>
              <a:off x="5951930" y="5022448"/>
              <a:ext cx="3916288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sz="12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· </a:t>
              </a:r>
              <a:r>
                <a:rPr lang="ko-KR" altLang="en-US" sz="1200" kern="0" spc="-132" dirty="0" err="1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중기부</a:t>
              </a:r>
              <a:r>
                <a:rPr lang="ko-KR" altLang="en-US" sz="12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박영선 장관</a:t>
              </a:r>
            </a:p>
            <a:p>
              <a:pPr>
                <a:lnSpc>
                  <a:spcPct val="120000"/>
                </a:lnSpc>
              </a:pPr>
              <a:r>
                <a:rPr lang="ko-KR" altLang="en-US" sz="12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en-US" altLang="ko-KR" sz="10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: 22</a:t>
              </a:r>
              <a:r>
                <a:rPr lang="ko-KR" altLang="en-US" sz="10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년까지 </a:t>
              </a:r>
              <a:r>
                <a:rPr lang="en-US" altLang="ko-KR" sz="10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12</a:t>
              </a:r>
              <a:r>
                <a:rPr lang="ko-KR" altLang="en-US" sz="10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조원 규모 ‘</a:t>
              </a:r>
              <a:r>
                <a:rPr lang="ko-KR" altLang="en-US" sz="1000" kern="0" spc="-132" dirty="0" err="1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스케일업</a:t>
              </a:r>
              <a:r>
                <a:rPr lang="ko-KR" altLang="en-US" sz="10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펀드’를 조성해서 혁신적 </a:t>
              </a:r>
              <a:r>
                <a:rPr lang="ko-KR" altLang="en-US" sz="1000" kern="0" spc="-132" dirty="0" err="1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스타트업</a:t>
              </a:r>
              <a:r>
                <a:rPr lang="en-US" altLang="ko-KR" sz="10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  </a:t>
              </a:r>
              <a:r>
                <a:rPr lang="ko-KR" altLang="en-US" sz="10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중견기업이 </a:t>
              </a:r>
              <a:r>
                <a:rPr lang="ko-KR" altLang="en-US" sz="1000" kern="0" spc="-132" dirty="0" err="1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유니콘</a:t>
              </a:r>
              <a:r>
                <a:rPr lang="ko-KR" altLang="en-US" sz="10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기업으로 성장할 수 있는 토대를 마련 약속</a:t>
              </a:r>
              <a:r>
                <a:rPr lang="en-US" altLang="ko-KR" sz="10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</p:txBody>
        </p:sp>
      </p:grpSp>
      <p:cxnSp>
        <p:nvCxnSpPr>
          <p:cNvPr id="185" name="직선 연결선 184">
            <a:extLst>
              <a:ext uri="{FF2B5EF4-FFF2-40B4-BE49-F238E27FC236}">
                <a16:creationId xmlns:a16="http://schemas.microsoft.com/office/drawing/2014/main" xmlns="" id="{A80FD8EE-0505-4871-B815-C77B2FE77617}"/>
              </a:ext>
            </a:extLst>
          </p:cNvPr>
          <p:cNvCxnSpPr>
            <a:cxnSpLocks/>
          </p:cNvCxnSpPr>
          <p:nvPr/>
        </p:nvCxnSpPr>
        <p:spPr>
          <a:xfrm flipH="1">
            <a:off x="5152410" y="3098460"/>
            <a:ext cx="336298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직선 연결선 186">
            <a:extLst>
              <a:ext uri="{FF2B5EF4-FFF2-40B4-BE49-F238E27FC236}">
                <a16:creationId xmlns:a16="http://schemas.microsoft.com/office/drawing/2014/main" xmlns="" id="{9DE1114C-66EA-44B3-852C-A09D387335FE}"/>
              </a:ext>
            </a:extLst>
          </p:cNvPr>
          <p:cNvCxnSpPr>
            <a:cxnSpLocks/>
          </p:cNvCxnSpPr>
          <p:nvPr/>
        </p:nvCxnSpPr>
        <p:spPr>
          <a:xfrm flipH="1">
            <a:off x="5152410" y="4502886"/>
            <a:ext cx="336298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4" name="이미지" descr="이미지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559138" y="2221237"/>
            <a:ext cx="1193524" cy="262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85" name="이미지" descr="이미지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543752" y="2803008"/>
            <a:ext cx="1224295" cy="324666"/>
          </a:xfrm>
          <a:prstGeom prst="rect">
            <a:avLst/>
          </a:prstGeom>
          <a:ln w="12700">
            <a:miter lim="400000"/>
          </a:ln>
        </p:spPr>
      </p:pic>
      <p:pic>
        <p:nvPicPr>
          <p:cNvPr id="86" name="이미지" descr="이미지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623818" y="3312806"/>
            <a:ext cx="1064161" cy="673387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직사각형 104"/>
          <p:cNvSpPr txBox="1"/>
          <p:nvPr/>
        </p:nvSpPr>
        <p:spPr>
          <a:xfrm>
            <a:off x="339150" y="1111784"/>
            <a:ext cx="5179848" cy="3271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0082" tIns="40083" rIns="40082" bIns="40083">
            <a:spAutoFit/>
          </a:bodyPr>
          <a:lstStyle>
            <a:lvl1pPr defTabSz="691133">
              <a:tabLst>
                <a:tab pos="228600" algn="l"/>
              </a:tabLst>
              <a:defRPr sz="1600" spc="-150">
                <a:ln w="9525" cap="flat">
                  <a:solidFill>
                    <a:srgbClr val="A6A6A6">
                      <a:alpha val="0"/>
                    </a:srgbClr>
                  </a:solidFill>
                  <a:prstDash val="solid"/>
                  <a:round/>
                </a:ln>
                <a:solidFill>
                  <a:srgbClr val="0074C0"/>
                </a:solidFill>
                <a:latin typeface="KoPub돋움체 Bold"/>
                <a:ea typeface="KoPub돋움체 Bold"/>
                <a:cs typeface="KoPub돋움체 Bold"/>
                <a:sym typeface="KoPub돋움체 Bold"/>
              </a:defRPr>
            </a:lvl1pPr>
          </a:lstStyle>
          <a:p>
            <a:r>
              <a:rPr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· 1인 </a:t>
            </a:r>
            <a:r>
              <a:rPr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창업의</a:t>
            </a:r>
            <a:r>
              <a:rPr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시대</a:t>
            </a:r>
            <a:r>
              <a:rPr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도래</a:t>
            </a:r>
            <a:r>
              <a:rPr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, 2019년 </a:t>
            </a:r>
            <a:r>
              <a:rPr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상반기</a:t>
            </a:r>
            <a:r>
              <a:rPr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</a:t>
            </a:r>
            <a:r>
              <a:rPr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창업</a:t>
            </a:r>
            <a:r>
              <a:rPr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11만 3000여개</a:t>
            </a:r>
          </a:p>
        </p:txBody>
      </p:sp>
      <p:sp>
        <p:nvSpPr>
          <p:cNvPr id="88" name="직사각형 107"/>
          <p:cNvSpPr txBox="1"/>
          <p:nvPr/>
        </p:nvSpPr>
        <p:spPr>
          <a:xfrm>
            <a:off x="339149" y="1431170"/>
            <a:ext cx="5566558" cy="3271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0082" tIns="40083" rIns="40082" bIns="40083">
            <a:spAutoFit/>
          </a:bodyPr>
          <a:lstStyle/>
          <a:p>
            <a:pPr defTabSz="605916">
              <a:tabLst>
                <a:tab pos="200414" algn="l"/>
              </a:tabLst>
              <a:defRPr sz="1600" spc="-150">
                <a:ln w="9525" cap="flat">
                  <a:solidFill>
                    <a:srgbClr val="A6A6A6">
                      <a:alpha val="0"/>
                    </a:srgbClr>
                  </a:solidFill>
                  <a:prstDash val="solid"/>
                  <a:round/>
                </a:ln>
                <a:solidFill>
                  <a:srgbClr val="0074C0"/>
                </a:solidFill>
                <a:latin typeface="KoPub돋움체 Bold"/>
                <a:ea typeface="KoPub돋움체 Bold"/>
                <a:cs typeface="KoPub돋움체 Bold"/>
                <a:sym typeface="KoPub돋움체 Bold"/>
              </a:defRPr>
            </a:pPr>
            <a:r>
              <a:rPr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· </a:t>
            </a:r>
            <a:r>
              <a:rPr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창업기업만</a:t>
            </a:r>
            <a:r>
              <a:rPr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64만 3000여개에 </a:t>
            </a:r>
            <a:r>
              <a:rPr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육박하여</a:t>
            </a:r>
            <a:r>
              <a:rPr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많은</a:t>
            </a:r>
            <a:r>
              <a:rPr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창업자들이</a:t>
            </a:r>
            <a:r>
              <a:rPr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지대한</a:t>
            </a:r>
            <a:r>
              <a:rPr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관심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xmlns="" id="{375EE9E2-7041-481B-B9CB-971E7276B7E3}"/>
              </a:ext>
            </a:extLst>
          </p:cNvPr>
          <p:cNvSpPr/>
          <p:nvPr/>
        </p:nvSpPr>
        <p:spPr>
          <a:xfrm>
            <a:off x="6409023" y="630319"/>
            <a:ext cx="45127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9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지향</a:t>
            </a:r>
            <a:r>
              <a:rPr lang="ko-KR" altLang="en-US" sz="9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</a:p>
        </p:txBody>
      </p:sp>
    </p:spTree>
    <p:extLst>
      <p:ext uri="{BB962C8B-B14F-4D97-AF65-F5344CB8AC3E}">
        <p14:creationId xmlns:p14="http://schemas.microsoft.com/office/powerpoint/2010/main" val="6339093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xmlns="" id="{884BDBF3-F709-4EAC-B2DB-F33B45EF8373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6003415" y="454439"/>
            <a:ext cx="3433030" cy="847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그룹 66">
            <a:extLst>
              <a:ext uri="{FF2B5EF4-FFF2-40B4-BE49-F238E27FC236}">
                <a16:creationId xmlns:a16="http://schemas.microsoft.com/office/drawing/2014/main" xmlns="" id="{89820F9B-817B-47CF-84D9-52AF28D9DA1B}"/>
              </a:ext>
            </a:extLst>
          </p:cNvPr>
          <p:cNvGrpSpPr/>
          <p:nvPr/>
        </p:nvGrpSpPr>
        <p:grpSpPr>
          <a:xfrm>
            <a:off x="261878" y="188745"/>
            <a:ext cx="2112611" cy="674506"/>
            <a:chOff x="2099176" y="1714809"/>
            <a:chExt cx="2470214" cy="743518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xmlns="" id="{DB13ED1E-693D-4B89-923F-2CC4E9303B9E}"/>
                </a:ext>
              </a:extLst>
            </p:cNvPr>
            <p:cNvSpPr/>
            <p:nvPr/>
          </p:nvSpPr>
          <p:spPr>
            <a:xfrm>
              <a:off x="2099176" y="1782979"/>
              <a:ext cx="45719" cy="557213"/>
            </a:xfrm>
            <a:prstGeom prst="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xmlns="" id="{E4CEAED0-8D49-47CD-99B6-7DF3A5F74377}"/>
                </a:ext>
              </a:extLst>
            </p:cNvPr>
            <p:cNvSpPr/>
            <p:nvPr/>
          </p:nvSpPr>
          <p:spPr>
            <a:xfrm>
              <a:off x="2158683" y="1714809"/>
              <a:ext cx="2410707" cy="4580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프로젝트 추진개요</a:t>
              </a: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xmlns="" id="{8A44A24C-5B78-48AF-BE00-C2BD597297E6}"/>
                </a:ext>
              </a:extLst>
            </p:cNvPr>
            <p:cNvSpPr/>
            <p:nvPr/>
          </p:nvSpPr>
          <p:spPr>
            <a:xfrm>
              <a:off x="2159849" y="2051207"/>
              <a:ext cx="1618083" cy="4071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프로젝트 배경</a:t>
              </a:r>
            </a:p>
          </p:txBody>
        </p: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xmlns="" id="{A3455DD0-7396-4AB2-ADA8-F41F70708A1F}"/>
              </a:ext>
            </a:extLst>
          </p:cNvPr>
          <p:cNvGrpSpPr/>
          <p:nvPr/>
        </p:nvGrpSpPr>
        <p:grpSpPr>
          <a:xfrm>
            <a:off x="2474892" y="3174467"/>
            <a:ext cx="3896521" cy="324665"/>
            <a:chOff x="0" y="4381214"/>
            <a:chExt cx="10422446" cy="912540"/>
          </a:xfrm>
          <a:solidFill>
            <a:schemeClr val="bg1">
              <a:lumMod val="85000"/>
              <a:alpha val="20000"/>
            </a:schemeClr>
          </a:solidFill>
        </p:grpSpPr>
        <p:pic>
          <p:nvPicPr>
            <p:cNvPr id="161" name="그래픽 160">
              <a:extLst>
                <a:ext uri="{FF2B5EF4-FFF2-40B4-BE49-F238E27FC236}">
                  <a16:creationId xmlns:a16="http://schemas.microsoft.com/office/drawing/2014/main" xmlns="" id="{14C0563A-46E3-4322-BDF1-E94EFAD86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0" y="4381214"/>
              <a:ext cx="2597978" cy="912540"/>
            </a:xfrm>
            <a:prstGeom prst="rect">
              <a:avLst/>
            </a:prstGeom>
          </p:spPr>
        </p:pic>
        <p:pic>
          <p:nvPicPr>
            <p:cNvPr id="162" name="그래픽 161">
              <a:extLst>
                <a:ext uri="{FF2B5EF4-FFF2-40B4-BE49-F238E27FC236}">
                  <a16:creationId xmlns:a16="http://schemas.microsoft.com/office/drawing/2014/main" xmlns="" id="{478DEFB0-0CB6-48A1-B593-754A2E64D2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2608156" y="4381214"/>
              <a:ext cx="2597978" cy="912540"/>
            </a:xfrm>
            <a:prstGeom prst="rect">
              <a:avLst/>
            </a:prstGeom>
          </p:spPr>
        </p:pic>
        <p:pic>
          <p:nvPicPr>
            <p:cNvPr id="163" name="그래픽 162">
              <a:extLst>
                <a:ext uri="{FF2B5EF4-FFF2-40B4-BE49-F238E27FC236}">
                  <a16:creationId xmlns:a16="http://schemas.microsoft.com/office/drawing/2014/main" xmlns="" id="{C07814A2-A008-4411-A81E-C0DF5C65E7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5216312" y="4381214"/>
              <a:ext cx="2597978" cy="912540"/>
            </a:xfrm>
            <a:prstGeom prst="rect">
              <a:avLst/>
            </a:prstGeom>
          </p:spPr>
        </p:pic>
        <p:pic>
          <p:nvPicPr>
            <p:cNvPr id="164" name="그래픽 163">
              <a:extLst>
                <a:ext uri="{FF2B5EF4-FFF2-40B4-BE49-F238E27FC236}">
                  <a16:creationId xmlns:a16="http://schemas.microsoft.com/office/drawing/2014/main" xmlns="" id="{09BE1A66-669E-4518-9536-136F4EC1B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7824468" y="4381214"/>
              <a:ext cx="2597978" cy="912540"/>
            </a:xfrm>
            <a:prstGeom prst="rect">
              <a:avLst/>
            </a:prstGeom>
          </p:spPr>
        </p:pic>
      </p:grpSp>
      <p:sp>
        <p:nvSpPr>
          <p:cNvPr id="155" name="모서리가 둥근 직사각형 101">
            <a:extLst>
              <a:ext uri="{FF2B5EF4-FFF2-40B4-BE49-F238E27FC236}">
                <a16:creationId xmlns:a16="http://schemas.microsoft.com/office/drawing/2014/main" xmlns="" id="{8EE1B49C-9C4D-43C9-A3C9-AF3D8E48F69F}"/>
              </a:ext>
            </a:extLst>
          </p:cNvPr>
          <p:cNvSpPr/>
          <p:nvPr/>
        </p:nvSpPr>
        <p:spPr>
          <a:xfrm>
            <a:off x="2476387" y="2906405"/>
            <a:ext cx="3950557" cy="637214"/>
          </a:xfrm>
          <a:prstGeom prst="roundRect">
            <a:avLst/>
          </a:prstGeom>
          <a:noFill/>
          <a:ln w="63500">
            <a:solidFill>
              <a:srgbClr val="0074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xmlns="" id="{FD3D3069-F18C-4A98-BCD4-61D6C05A12EC}"/>
              </a:ext>
            </a:extLst>
          </p:cNvPr>
          <p:cNvSpPr/>
          <p:nvPr/>
        </p:nvSpPr>
        <p:spPr>
          <a:xfrm>
            <a:off x="2642252" y="3043525"/>
            <a:ext cx="3647915" cy="357948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ko-KR" altLang="en-US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94C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창업과 소규모 투자의 활성화 플랫폼 필요</a:t>
            </a:r>
          </a:p>
        </p:txBody>
      </p:sp>
      <p:cxnSp>
        <p:nvCxnSpPr>
          <p:cNvPr id="185" name="직선 연결선 184">
            <a:extLst>
              <a:ext uri="{FF2B5EF4-FFF2-40B4-BE49-F238E27FC236}">
                <a16:creationId xmlns:a16="http://schemas.microsoft.com/office/drawing/2014/main" xmlns="" id="{A80FD8EE-0505-4871-B815-C77B2FE77617}"/>
              </a:ext>
            </a:extLst>
          </p:cNvPr>
          <p:cNvCxnSpPr>
            <a:cxnSpLocks/>
          </p:cNvCxnSpPr>
          <p:nvPr/>
        </p:nvCxnSpPr>
        <p:spPr>
          <a:xfrm flipH="1">
            <a:off x="2729773" y="2318486"/>
            <a:ext cx="336298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직선 연결선 186">
            <a:extLst>
              <a:ext uri="{FF2B5EF4-FFF2-40B4-BE49-F238E27FC236}">
                <a16:creationId xmlns:a16="http://schemas.microsoft.com/office/drawing/2014/main" xmlns="" id="{9DE1114C-66EA-44B3-852C-A09D387335FE}"/>
              </a:ext>
            </a:extLst>
          </p:cNvPr>
          <p:cNvCxnSpPr>
            <a:cxnSpLocks/>
          </p:cNvCxnSpPr>
          <p:nvPr/>
        </p:nvCxnSpPr>
        <p:spPr>
          <a:xfrm flipH="1">
            <a:off x="2770175" y="4278216"/>
            <a:ext cx="336298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2" name="그룹 91">
            <a:extLst>
              <a:ext uri="{FF2B5EF4-FFF2-40B4-BE49-F238E27FC236}">
                <a16:creationId xmlns:a16="http://schemas.microsoft.com/office/drawing/2014/main" xmlns="" id="{F74AD7CD-63D7-4232-ACEC-007D52D17083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xmlns="" id="{0143E661-0445-4036-ADB2-C2588674DAE6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xmlns="" id="{8C4DA26A-C048-450E-A688-E0051C420F83}"/>
                </a:ext>
              </a:extLst>
            </p:cNvPr>
            <p:cNvSpPr/>
            <p:nvPr/>
          </p:nvSpPr>
          <p:spPr>
            <a:xfrm>
              <a:off x="6743250" y="354741"/>
              <a:ext cx="444665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xmlns="" id="{CE13E4F4-7F03-419A-83B0-FB1CA91D7C8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xmlns="" id="{54B83E2C-25C3-4D14-B4EF-E8DF9983A1B3}"/>
              </a:ext>
            </a:extLst>
          </p:cNvPr>
          <p:cNvGrpSpPr/>
          <p:nvPr/>
        </p:nvGrpSpPr>
        <p:grpSpPr>
          <a:xfrm>
            <a:off x="6443019" y="306243"/>
            <a:ext cx="372838" cy="296394"/>
            <a:chOff x="7362946" y="337575"/>
            <a:chExt cx="435949" cy="326720"/>
          </a:xfrm>
        </p:grpSpPr>
        <p:sp>
          <p:nvSpPr>
            <p:cNvPr id="97" name="타원 96">
              <a:extLst>
                <a:ext uri="{FF2B5EF4-FFF2-40B4-BE49-F238E27FC236}">
                  <a16:creationId xmlns:a16="http://schemas.microsoft.com/office/drawing/2014/main" xmlns="" id="{C67B164A-AAF3-495D-84B7-5F267C898A38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xmlns="" id="{F8E96B3D-A2F8-44A9-9F3E-D1C18EA005A8}"/>
                </a:ext>
              </a:extLst>
            </p:cNvPr>
            <p:cNvSpPr/>
            <p:nvPr/>
          </p:nvSpPr>
          <p:spPr>
            <a:xfrm>
              <a:off x="7362946" y="354741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00" name="그룹 99">
            <a:extLst>
              <a:ext uri="{FF2B5EF4-FFF2-40B4-BE49-F238E27FC236}">
                <a16:creationId xmlns:a16="http://schemas.microsoft.com/office/drawing/2014/main" xmlns="" id="{67F172AD-EC68-45C1-BB3E-21D28B859FD0}"/>
              </a:ext>
            </a:extLst>
          </p:cNvPr>
          <p:cNvGrpSpPr/>
          <p:nvPr/>
        </p:nvGrpSpPr>
        <p:grpSpPr>
          <a:xfrm>
            <a:off x="6766071" y="306243"/>
            <a:ext cx="727123" cy="554908"/>
            <a:chOff x="7783355" y="337575"/>
            <a:chExt cx="850204" cy="611684"/>
          </a:xfrm>
        </p:grpSpPr>
        <p:sp>
          <p:nvSpPr>
            <p:cNvPr id="101" name="타원 100">
              <a:extLst>
                <a:ext uri="{FF2B5EF4-FFF2-40B4-BE49-F238E27FC236}">
                  <a16:creationId xmlns:a16="http://schemas.microsoft.com/office/drawing/2014/main" xmlns="" id="{0420BE0C-69AF-4819-A925-19205FA6DA81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xmlns="" id="{586ADC81-7523-4078-87B9-6A572168ACA3}"/>
                </a:ext>
              </a:extLst>
            </p:cNvPr>
            <p:cNvSpPr/>
            <p:nvPr/>
          </p:nvSpPr>
          <p:spPr>
            <a:xfrm>
              <a:off x="7949078" y="366091"/>
              <a:ext cx="518755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xmlns="" id="{FFD44E42-5F00-4B2D-B4AA-21D9254BC667}"/>
                </a:ext>
              </a:extLst>
            </p:cNvPr>
            <p:cNvSpPr/>
            <p:nvPr/>
          </p:nvSpPr>
          <p:spPr>
            <a:xfrm>
              <a:off x="7783355" y="694809"/>
              <a:ext cx="850204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Program </a:t>
              </a:r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설계</a:t>
              </a: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6" name="직사각형 105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7" name="직사각형 106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108" name="그룹 107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109" name="그룹 108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111" name="타원 110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12" name="직사각형 111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10" name="직사각형 109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5" name="직사각형 114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6" name="직사각형 115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375EE9E2-7041-481B-B9CB-971E7276B7E3}"/>
              </a:ext>
            </a:extLst>
          </p:cNvPr>
          <p:cNvSpPr/>
          <p:nvPr/>
        </p:nvSpPr>
        <p:spPr>
          <a:xfrm>
            <a:off x="6409023" y="630319"/>
            <a:ext cx="45127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9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지향</a:t>
            </a:r>
            <a:r>
              <a:rPr lang="ko-KR" altLang="en-US" sz="9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</a:p>
        </p:txBody>
      </p:sp>
    </p:spTree>
    <p:extLst>
      <p:ext uri="{BB962C8B-B14F-4D97-AF65-F5344CB8AC3E}">
        <p14:creationId xmlns:p14="http://schemas.microsoft.com/office/powerpoint/2010/main" val="381695507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D6F32D2B-BEA6-4B54-983B-637A6F839849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5949529" y="423117"/>
            <a:ext cx="3433030" cy="847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28537D9A-B3ED-4B39-8E8E-A04CBF59434E}"/>
              </a:ext>
            </a:extLst>
          </p:cNvPr>
          <p:cNvSpPr/>
          <p:nvPr/>
        </p:nvSpPr>
        <p:spPr>
          <a:xfrm>
            <a:off x="261878" y="250587"/>
            <a:ext cx="39100" cy="505494"/>
          </a:xfrm>
          <a:prstGeom prst="rect">
            <a:avLst/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xmlns="" id="{C0E35BD7-906D-4665-B05E-65BE708FE69C}"/>
              </a:ext>
            </a:extLst>
          </p:cNvPr>
          <p:cNvGrpSpPr/>
          <p:nvPr/>
        </p:nvGrpSpPr>
        <p:grpSpPr>
          <a:xfrm>
            <a:off x="886019" y="1461059"/>
            <a:ext cx="5396818" cy="1569605"/>
            <a:chOff x="604196" y="1749772"/>
            <a:chExt cx="6310342" cy="1730196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xmlns="" id="{7B7F0328-B5EF-45E9-80AF-344CC676383F}"/>
                </a:ext>
              </a:extLst>
            </p:cNvPr>
            <p:cNvSpPr/>
            <p:nvPr/>
          </p:nvSpPr>
          <p:spPr>
            <a:xfrm>
              <a:off x="743093" y="2156830"/>
              <a:ext cx="6171445" cy="13231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50517" indent="-250517">
                <a:buFont typeface="Arial" panose="020B0604020202020204" pitchFamily="34" charset="0"/>
                <a:buChar char="•"/>
              </a:pPr>
              <a:r>
                <a:rPr lang="ko-KR" altLang="en-US" sz="12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특허 공공</a:t>
              </a:r>
              <a:r>
                <a:rPr lang="en-US" altLang="ko-KR" sz="12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DB</a:t>
              </a:r>
              <a:r>
                <a:rPr lang="ko-KR" altLang="en-US" sz="12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를 이용해서  특허를 확인할 수 있게 하며</a:t>
              </a:r>
              <a:r>
                <a:rPr lang="en-US" altLang="ko-KR" sz="12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  </a:t>
              </a:r>
              <a:r>
                <a:rPr lang="ko-KR" altLang="en-US" sz="12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창업 희망자에게는 창업의 기회를</a:t>
              </a:r>
              <a:r>
                <a:rPr lang="en-US" altLang="ko-KR" sz="12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 </a:t>
              </a:r>
              <a:r>
                <a:rPr lang="ko-KR" altLang="en-US" sz="12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투자자에게는 소규모투자를 통한 이익을 가져다 주는 서비스 </a:t>
              </a:r>
              <a:r>
                <a:rPr lang="ko-KR" altLang="en-US" sz="12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플랫폼 및 생태계 </a:t>
              </a:r>
              <a:r>
                <a:rPr lang="ko-KR" altLang="en-US" sz="12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구축</a:t>
              </a:r>
              <a:endPara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50517" indent="-250517">
                <a:buFont typeface="Arial" panose="020B0604020202020204" pitchFamily="34" charset="0"/>
                <a:buChar char="•"/>
              </a:pPr>
              <a:endParaRPr lang="ko-KR" altLang="en-US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50517" indent="-250517">
                <a:buFont typeface="Arial" panose="020B0604020202020204" pitchFamily="34" charset="0"/>
                <a:buChar char="•"/>
              </a:pPr>
              <a:r>
                <a:rPr lang="ko-KR" altLang="en-US" sz="12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개방형 </a:t>
              </a:r>
              <a:r>
                <a:rPr lang="en-US" altLang="ko-KR" sz="12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API</a:t>
              </a:r>
              <a:r>
                <a:rPr lang="ko-KR" altLang="en-US" sz="12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를 </a:t>
              </a:r>
              <a:r>
                <a:rPr lang="ko-KR" altLang="en-US" sz="12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통하여 특허를 확인하면서</a:t>
              </a:r>
              <a:r>
                <a:rPr lang="en-US" altLang="ko-KR" sz="1200" b="1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  </a:t>
              </a:r>
              <a:r>
                <a:rPr lang="ko-KR" altLang="en-US" sz="1200" b="1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sz="1200" b="1" kern="0" spc="-132" dirty="0" err="1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크롤링</a:t>
              </a:r>
              <a:r>
                <a:rPr lang="ko-KR" altLang="en-US" sz="1200" b="1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sz="12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등의 기술을 통해  유저들의 시장조사가 간편하게 이루어지게 함</a:t>
              </a:r>
              <a:r>
                <a:rPr lang="en-US" altLang="ko-KR" sz="12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  </a:t>
              </a:r>
              <a:r>
                <a:rPr lang="ko-KR" altLang="en-US" sz="12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중소</a:t>
              </a:r>
              <a:r>
                <a:rPr lang="en-US" altLang="ko-KR" sz="12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·</a:t>
              </a:r>
              <a:r>
                <a:rPr lang="ko-KR" altLang="en-US" sz="12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중견 제조기업의 공정 및 품질 개선을 위한 </a:t>
              </a:r>
              <a:r>
                <a:rPr lang="en-US" altLang="ko-KR" sz="12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sz="12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다양한 </a:t>
              </a:r>
              <a:r>
                <a:rPr lang="ko-KR" altLang="en-US" sz="12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방법론 공유 및 산업 지식 제공 플랫폼 구축</a:t>
              </a:r>
            </a:p>
          </p:txBody>
        </p: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xmlns="" id="{0B4E2480-F9FF-4C05-81BE-F178D3FB3DC6}"/>
                </a:ext>
              </a:extLst>
            </p:cNvPr>
            <p:cNvGrpSpPr/>
            <p:nvPr/>
          </p:nvGrpSpPr>
          <p:grpSpPr>
            <a:xfrm>
              <a:off x="604196" y="1749772"/>
              <a:ext cx="1789382" cy="339267"/>
              <a:chOff x="604196" y="1235422"/>
              <a:chExt cx="1789382" cy="339267"/>
            </a:xfrm>
          </p:grpSpPr>
          <p:sp>
            <p:nvSpPr>
              <p:cNvPr id="39" name="사각형: 둥근 모서리 38">
                <a:extLst>
                  <a:ext uri="{FF2B5EF4-FFF2-40B4-BE49-F238E27FC236}">
                    <a16:creationId xmlns:a16="http://schemas.microsoft.com/office/drawing/2014/main" xmlns="" id="{CA6A90F4-D3B1-4AE9-99FE-598CE12A0DF6}"/>
                  </a:ext>
                </a:extLst>
              </p:cNvPr>
              <p:cNvSpPr/>
              <p:nvPr/>
            </p:nvSpPr>
            <p:spPr>
              <a:xfrm>
                <a:off x="604196" y="1238250"/>
                <a:ext cx="1789382" cy="332899"/>
              </a:xfrm>
              <a:prstGeom prst="roundRect">
                <a:avLst>
                  <a:gd name="adj" fmla="val 50000"/>
                </a:avLst>
              </a:prstGeom>
              <a:solidFill>
                <a:srgbClr val="0074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xmlns="" id="{BA6BB281-C801-4B37-B15A-90A67E37ED64}"/>
                  </a:ext>
                </a:extLst>
              </p:cNvPr>
              <p:cNvSpPr/>
              <p:nvPr/>
            </p:nvSpPr>
            <p:spPr>
              <a:xfrm>
                <a:off x="1058863" y="1235422"/>
                <a:ext cx="934174" cy="33926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14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추진 목표</a:t>
                </a:r>
              </a:p>
            </p:txBody>
          </p:sp>
        </p:grp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xmlns="" id="{C9B12CDD-F9EB-4F1F-9B73-FDF3B360D1CF}"/>
              </a:ext>
            </a:extLst>
          </p:cNvPr>
          <p:cNvGrpSpPr/>
          <p:nvPr/>
        </p:nvGrpSpPr>
        <p:grpSpPr>
          <a:xfrm>
            <a:off x="886019" y="3117557"/>
            <a:ext cx="5396819" cy="1423410"/>
            <a:chOff x="604196" y="3414226"/>
            <a:chExt cx="6310343" cy="1569044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xmlns="" id="{3B05CDF9-B555-48BB-B389-710AF2F89C88}"/>
                </a:ext>
              </a:extLst>
            </p:cNvPr>
            <p:cNvSpPr/>
            <p:nvPr/>
          </p:nvSpPr>
          <p:spPr>
            <a:xfrm>
              <a:off x="743093" y="3821283"/>
              <a:ext cx="6171446" cy="11619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50517" indent="-250517">
                <a:buFont typeface="Arial" panose="020B0604020202020204" pitchFamily="34" charset="0"/>
                <a:buChar char="•"/>
              </a:pPr>
              <a:r>
                <a:rPr lang="ko-KR" altLang="en-US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신규 창업에 있어  생기는  </a:t>
              </a:r>
              <a:r>
                <a:rPr lang="ko-KR" altLang="en-US" sz="1300" kern="0" spc="-132" dirty="0" err="1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리스크를</a:t>
              </a:r>
              <a:r>
                <a:rPr lang="ko-KR" altLang="en-US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 </a:t>
              </a:r>
              <a:r>
                <a:rPr lang="ko-KR" altLang="en-US" sz="1300" kern="0" spc="-132" dirty="0" err="1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크라우드</a:t>
              </a:r>
              <a:r>
                <a:rPr lang="ko-KR" altLang="en-US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sz="1300" kern="0" spc="-132" dirty="0" err="1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펀딩을</a:t>
              </a:r>
              <a:r>
                <a:rPr lang="ko-KR" altLang="en-US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통해 투자자와 분담 한다</a:t>
              </a:r>
              <a:r>
                <a:rPr lang="en-US" altLang="ko-KR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  <a:p>
              <a:pPr marL="250517" indent="-250517">
                <a:buFont typeface="Arial" panose="020B0604020202020204" pitchFamily="34" charset="0"/>
                <a:buChar char="•"/>
              </a:pPr>
              <a:endParaRPr lang="en-US" altLang="ko-KR" sz="105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50517" indent="-250517">
                <a:buFont typeface="Arial" panose="020B0604020202020204" pitchFamily="34" charset="0"/>
                <a:buChar char="•"/>
              </a:pPr>
              <a:r>
                <a:rPr lang="ko-KR" altLang="en-US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특허시장조사</a:t>
              </a:r>
              <a:r>
                <a:rPr lang="en-US" altLang="ko-KR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  </a:t>
              </a:r>
              <a:r>
                <a:rPr lang="ko-KR" altLang="en-US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판매  시장조사를 편리하게 해줌으로써 창업의 시작을 손쉽게 돕는다</a:t>
              </a:r>
              <a:r>
                <a:rPr lang="en-US" altLang="ko-KR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  <a:p>
              <a:pPr marL="250517" indent="-250517">
                <a:buFont typeface="Arial" panose="020B0604020202020204" pitchFamily="34" charset="0"/>
                <a:buChar char="•"/>
              </a:pPr>
              <a:endParaRPr lang="en-US" altLang="ko-KR" sz="105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50517" indent="-250517">
                <a:buFont typeface="Arial" panose="020B0604020202020204" pitchFamily="34" charset="0"/>
                <a:buChar char="•"/>
              </a:pPr>
              <a:r>
                <a:rPr lang="ko-KR" altLang="en-US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설문 등을 통해  실제 소비자의 반응을 체크가능</a:t>
              </a:r>
              <a:r>
                <a:rPr lang="en-US" altLang="ko-KR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 </a:t>
              </a:r>
              <a:r>
                <a:rPr lang="ko-KR" altLang="en-US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시제품의 편리한 운용이 가능해짐</a:t>
              </a:r>
              <a:r>
                <a:rPr lang="en-US" altLang="ko-KR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  <a:endParaRPr lang="ko-KR" altLang="en-US" sz="13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xmlns="" id="{4E092310-6EBA-412D-8F98-1153105C5446}"/>
                </a:ext>
              </a:extLst>
            </p:cNvPr>
            <p:cNvGrpSpPr/>
            <p:nvPr/>
          </p:nvGrpSpPr>
          <p:grpSpPr>
            <a:xfrm>
              <a:off x="604196" y="3414226"/>
              <a:ext cx="1789382" cy="339267"/>
              <a:chOff x="604196" y="1235422"/>
              <a:chExt cx="1789382" cy="339267"/>
            </a:xfrm>
          </p:grpSpPr>
          <p:sp>
            <p:nvSpPr>
              <p:cNvPr id="48" name="사각형: 둥근 모서리 47">
                <a:extLst>
                  <a:ext uri="{FF2B5EF4-FFF2-40B4-BE49-F238E27FC236}">
                    <a16:creationId xmlns:a16="http://schemas.microsoft.com/office/drawing/2014/main" xmlns="" id="{720B4818-AB0B-4B17-94A0-97B618E77B07}"/>
                  </a:ext>
                </a:extLst>
              </p:cNvPr>
              <p:cNvSpPr/>
              <p:nvPr/>
            </p:nvSpPr>
            <p:spPr>
              <a:xfrm>
                <a:off x="604196" y="1238250"/>
                <a:ext cx="1789382" cy="332899"/>
              </a:xfrm>
              <a:prstGeom prst="roundRect">
                <a:avLst>
                  <a:gd name="adj" fmla="val 50000"/>
                </a:avLst>
              </a:prstGeom>
              <a:solidFill>
                <a:srgbClr val="0074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xmlns="" id="{9A87C448-9D4B-4CA5-A0B9-DDBC135DC637}"/>
                  </a:ext>
                </a:extLst>
              </p:cNvPr>
              <p:cNvSpPr/>
              <p:nvPr/>
            </p:nvSpPr>
            <p:spPr>
              <a:xfrm>
                <a:off x="973743" y="1235422"/>
                <a:ext cx="1105563" cy="33926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14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창업자 측면</a:t>
                </a:r>
              </a:p>
            </p:txBody>
          </p:sp>
        </p:grp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xmlns="" id="{139485C9-5E90-4CF0-8B91-884CC8F3A97B}"/>
              </a:ext>
            </a:extLst>
          </p:cNvPr>
          <p:cNvGrpSpPr/>
          <p:nvPr/>
        </p:nvGrpSpPr>
        <p:grpSpPr>
          <a:xfrm>
            <a:off x="886019" y="4480226"/>
            <a:ext cx="4378691" cy="1338771"/>
            <a:chOff x="604196" y="4938612"/>
            <a:chExt cx="5119877" cy="1475745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xmlns="" id="{B446732D-53D6-44AC-AFC0-B559FFFE7498}"/>
                </a:ext>
              </a:extLst>
            </p:cNvPr>
            <p:cNvSpPr/>
            <p:nvPr/>
          </p:nvSpPr>
          <p:spPr>
            <a:xfrm>
              <a:off x="743093" y="5345669"/>
              <a:ext cx="4980980" cy="10686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50517" indent="-250517">
                <a:buFont typeface="Arial" panose="020B0604020202020204" pitchFamily="34" charset="0"/>
                <a:buChar char="•"/>
              </a:pPr>
              <a:r>
                <a:rPr lang="ko-KR" altLang="en-US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주식 등을 </a:t>
              </a:r>
              <a:r>
                <a:rPr lang="ko-KR" altLang="en-US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대체하여 소액 </a:t>
              </a:r>
              <a:r>
                <a:rPr lang="ko-KR" altLang="en-US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투자가 가능하게 함</a:t>
              </a:r>
              <a:r>
                <a:rPr lang="en-US" altLang="ko-KR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  <a:p>
              <a:pPr marL="250517" indent="-250517">
                <a:buFont typeface="Arial" panose="020B0604020202020204" pitchFamily="34" charset="0"/>
                <a:buChar char="•"/>
              </a:pPr>
              <a:endParaRPr lang="en-US" altLang="ko-KR" sz="9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50517" indent="-250517">
                <a:buFont typeface="Arial" panose="020B0604020202020204" pitchFamily="34" charset="0"/>
                <a:buChar char="•"/>
              </a:pPr>
              <a:r>
                <a:rPr lang="ko-KR" altLang="en-US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수익</a:t>
              </a:r>
              <a:r>
                <a:rPr lang="en-US" altLang="ko-KR" sz="13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혹은 </a:t>
              </a:r>
              <a:r>
                <a:rPr lang="ko-KR" altLang="en-US" sz="1300" kern="0" spc="-132" dirty="0" err="1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리워드로써</a:t>
              </a:r>
              <a:r>
                <a:rPr lang="ko-KR" altLang="en-US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 </a:t>
              </a:r>
              <a:r>
                <a:rPr lang="ko-KR" altLang="en-US" sz="1300" kern="0" spc="-132" dirty="0" err="1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펀딩의</a:t>
              </a:r>
              <a:r>
                <a:rPr lang="ko-KR" altLang="en-US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대가를 받게 된다</a:t>
              </a:r>
              <a:r>
                <a:rPr lang="en-US" altLang="ko-KR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  <a:p>
              <a:pPr marL="250517" indent="-250517">
                <a:buFont typeface="Arial" panose="020B0604020202020204" pitchFamily="34" charset="0"/>
                <a:buChar char="•"/>
              </a:pPr>
              <a:endParaRPr lang="en-US" altLang="ko-KR" sz="9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50517" indent="-250517">
                <a:buFont typeface="Arial" panose="020B0604020202020204" pitchFamily="34" charset="0"/>
                <a:buChar char="•"/>
              </a:pPr>
              <a:r>
                <a:rPr lang="ko-KR" altLang="en-US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스스로 소규모 주를 가진 투자자가 되어 창업에 참여하게 </a:t>
              </a:r>
              <a:r>
                <a:rPr lang="ko-KR" altLang="en-US" sz="1300" kern="0" spc="-132" dirty="0" err="1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되는것</a:t>
              </a:r>
              <a:r>
                <a:rPr lang="en-US" altLang="ko-KR" sz="13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  <a:endParaRPr lang="ko-KR" altLang="en-US" sz="13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xmlns="" id="{A2996F85-02EC-4D00-8D6C-08C11BDE01D8}"/>
                </a:ext>
              </a:extLst>
            </p:cNvPr>
            <p:cNvGrpSpPr/>
            <p:nvPr/>
          </p:nvGrpSpPr>
          <p:grpSpPr>
            <a:xfrm>
              <a:off x="604196" y="4938612"/>
              <a:ext cx="1789382" cy="339267"/>
              <a:chOff x="604196" y="1235422"/>
              <a:chExt cx="1789382" cy="339267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xmlns="" id="{E12C78DD-8272-4D1E-842C-277F2CBB26B3}"/>
                  </a:ext>
                </a:extLst>
              </p:cNvPr>
              <p:cNvSpPr/>
              <p:nvPr/>
            </p:nvSpPr>
            <p:spPr>
              <a:xfrm>
                <a:off x="604196" y="1238250"/>
                <a:ext cx="1789382" cy="332899"/>
              </a:xfrm>
              <a:prstGeom prst="roundRect">
                <a:avLst>
                  <a:gd name="adj" fmla="val 50000"/>
                </a:avLst>
              </a:prstGeom>
              <a:solidFill>
                <a:srgbClr val="0074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xmlns="" id="{6C7B10A5-CA25-4596-B01F-D5DC6C31662E}"/>
                  </a:ext>
                </a:extLst>
              </p:cNvPr>
              <p:cNvSpPr/>
              <p:nvPr/>
            </p:nvSpPr>
            <p:spPr>
              <a:xfrm>
                <a:off x="975506" y="1235422"/>
                <a:ext cx="1105563" cy="33926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14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투자자 측면</a:t>
                </a:r>
              </a:p>
            </p:txBody>
          </p:sp>
        </p:grpSp>
      </p:grpSp>
      <p:sp>
        <p:nvSpPr>
          <p:cNvPr id="55" name="자유형: 도형 54">
            <a:extLst>
              <a:ext uri="{FF2B5EF4-FFF2-40B4-BE49-F238E27FC236}">
                <a16:creationId xmlns:a16="http://schemas.microsoft.com/office/drawing/2014/main" xmlns="" id="{D00CDF0D-9C97-4338-8775-40644592D286}"/>
              </a:ext>
            </a:extLst>
          </p:cNvPr>
          <p:cNvSpPr/>
          <p:nvPr/>
        </p:nvSpPr>
        <p:spPr>
          <a:xfrm>
            <a:off x="5264710" y="995752"/>
            <a:ext cx="3427487" cy="5307494"/>
          </a:xfrm>
          <a:custGeom>
            <a:avLst/>
            <a:gdLst>
              <a:gd name="connsiteX0" fmla="*/ 1638271 w 4007661"/>
              <a:gd name="connsiteY0" fmla="*/ 0 h 5850529"/>
              <a:gd name="connsiteX1" fmla="*/ 3280206 w 4007661"/>
              <a:gd name="connsiteY1" fmla="*/ 0 h 5850529"/>
              <a:gd name="connsiteX2" fmla="*/ 4007661 w 4007661"/>
              <a:gd name="connsiteY2" fmla="*/ 727455 h 5850529"/>
              <a:gd name="connsiteX3" fmla="*/ 4007661 w 4007661"/>
              <a:gd name="connsiteY3" fmla="*/ 5850529 h 5850529"/>
              <a:gd name="connsiteX4" fmla="*/ 0 w 4007661"/>
              <a:gd name="connsiteY4" fmla="*/ 5850529 h 5850529"/>
              <a:gd name="connsiteX5" fmla="*/ 86580 w 4007661"/>
              <a:gd name="connsiteY5" fmla="*/ 5743754 h 5850529"/>
              <a:gd name="connsiteX6" fmla="*/ 1639234 w 4007661"/>
              <a:gd name="connsiteY6" fmla="*/ 51233 h 5850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07661" h="5850529">
                <a:moveTo>
                  <a:pt x="1638271" y="0"/>
                </a:moveTo>
                <a:lnTo>
                  <a:pt x="3280206" y="0"/>
                </a:lnTo>
                <a:lnTo>
                  <a:pt x="4007661" y="727455"/>
                </a:lnTo>
                <a:lnTo>
                  <a:pt x="4007661" y="5850529"/>
                </a:lnTo>
                <a:lnTo>
                  <a:pt x="0" y="5850529"/>
                </a:lnTo>
                <a:lnTo>
                  <a:pt x="86580" y="5743754"/>
                </a:lnTo>
                <a:cubicBezTo>
                  <a:pt x="1104290" y="4416319"/>
                  <a:pt x="1639234" y="2388067"/>
                  <a:pt x="1639234" y="51233"/>
                </a:cubicBezTo>
                <a:close/>
              </a:path>
            </a:pathLst>
          </a:custGeom>
          <a:solidFill>
            <a:srgbClr val="0074C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80165" tIns="40083" rIns="80165" bIns="40083" rtlCol="0" anchor="ctr">
            <a:noAutofit/>
          </a:bodyPr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6" name="자유형: 도형 55">
            <a:extLst>
              <a:ext uri="{FF2B5EF4-FFF2-40B4-BE49-F238E27FC236}">
                <a16:creationId xmlns:a16="http://schemas.microsoft.com/office/drawing/2014/main" xmlns="" id="{5755460F-886F-4582-A6DA-C193DEEF3DD3}"/>
              </a:ext>
            </a:extLst>
          </p:cNvPr>
          <p:cNvSpPr/>
          <p:nvPr/>
        </p:nvSpPr>
        <p:spPr>
          <a:xfrm>
            <a:off x="5362157" y="995752"/>
            <a:ext cx="3427487" cy="5307494"/>
          </a:xfrm>
          <a:custGeom>
            <a:avLst/>
            <a:gdLst>
              <a:gd name="connsiteX0" fmla="*/ 1638271 w 4007661"/>
              <a:gd name="connsiteY0" fmla="*/ 0 h 5850529"/>
              <a:gd name="connsiteX1" fmla="*/ 3280206 w 4007661"/>
              <a:gd name="connsiteY1" fmla="*/ 0 h 5850529"/>
              <a:gd name="connsiteX2" fmla="*/ 4007661 w 4007661"/>
              <a:gd name="connsiteY2" fmla="*/ 727455 h 5850529"/>
              <a:gd name="connsiteX3" fmla="*/ 4007661 w 4007661"/>
              <a:gd name="connsiteY3" fmla="*/ 5850529 h 5850529"/>
              <a:gd name="connsiteX4" fmla="*/ 0 w 4007661"/>
              <a:gd name="connsiteY4" fmla="*/ 5850529 h 5850529"/>
              <a:gd name="connsiteX5" fmla="*/ 86580 w 4007661"/>
              <a:gd name="connsiteY5" fmla="*/ 5743754 h 5850529"/>
              <a:gd name="connsiteX6" fmla="*/ 1639234 w 4007661"/>
              <a:gd name="connsiteY6" fmla="*/ 51233 h 5850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07661" h="5850529">
                <a:moveTo>
                  <a:pt x="1638271" y="0"/>
                </a:moveTo>
                <a:lnTo>
                  <a:pt x="3280206" y="0"/>
                </a:lnTo>
                <a:lnTo>
                  <a:pt x="4007661" y="727455"/>
                </a:lnTo>
                <a:lnTo>
                  <a:pt x="4007661" y="5850529"/>
                </a:lnTo>
                <a:lnTo>
                  <a:pt x="0" y="5850529"/>
                </a:lnTo>
                <a:lnTo>
                  <a:pt x="86580" y="5743754"/>
                </a:lnTo>
                <a:cubicBezTo>
                  <a:pt x="1104290" y="4416319"/>
                  <a:pt x="1639234" y="2388067"/>
                  <a:pt x="1639234" y="51233"/>
                </a:cubicBezTo>
                <a:close/>
              </a:path>
            </a:pathLst>
          </a:custGeom>
          <a:solidFill>
            <a:srgbClr val="0097E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80165" tIns="40083" rIns="80165" bIns="40083" rtlCol="0" anchor="ctr">
            <a:noAutofit/>
          </a:bodyPr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xmlns="" id="{4C30006E-A3CA-4429-BA1C-8A600FFFFAAB}"/>
              </a:ext>
            </a:extLst>
          </p:cNvPr>
          <p:cNvGrpSpPr/>
          <p:nvPr/>
        </p:nvGrpSpPr>
        <p:grpSpPr>
          <a:xfrm>
            <a:off x="7245966" y="2253838"/>
            <a:ext cx="606202" cy="502229"/>
            <a:chOff x="8675697" y="2990851"/>
            <a:chExt cx="708814" cy="553615"/>
          </a:xfrm>
        </p:grpSpPr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xmlns="" id="{2DFAE372-FD78-4004-BF5D-78074BF83C26}"/>
                </a:ext>
              </a:extLst>
            </p:cNvPr>
            <p:cNvSpPr/>
            <p:nvPr/>
          </p:nvSpPr>
          <p:spPr>
            <a:xfrm rot="9000000">
              <a:off x="8867950" y="3031656"/>
              <a:ext cx="18774" cy="88483"/>
            </a:xfrm>
            <a:custGeom>
              <a:avLst/>
              <a:gdLst>
                <a:gd name="connsiteX0" fmla="*/ 0 w 34284"/>
                <a:gd name="connsiteY0" fmla="*/ 161581 h 161581"/>
                <a:gd name="connsiteX1" fmla="*/ 0 w 34284"/>
                <a:gd name="connsiteY1" fmla="*/ 0 h 161581"/>
                <a:gd name="connsiteX2" fmla="*/ 34284 w 34284"/>
                <a:gd name="connsiteY2" fmla="*/ 902 h 161581"/>
                <a:gd name="connsiteX3" fmla="*/ 34284 w 34284"/>
                <a:gd name="connsiteY3" fmla="*/ 161580 h 161581"/>
                <a:gd name="connsiteX4" fmla="*/ 0 w 34284"/>
                <a:gd name="connsiteY4" fmla="*/ 161581 h 16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284" h="161581">
                  <a:moveTo>
                    <a:pt x="0" y="161581"/>
                  </a:moveTo>
                  <a:lnTo>
                    <a:pt x="0" y="0"/>
                  </a:lnTo>
                  <a:lnTo>
                    <a:pt x="34284" y="902"/>
                  </a:lnTo>
                  <a:lnTo>
                    <a:pt x="34284" y="161580"/>
                  </a:lnTo>
                  <a:lnTo>
                    <a:pt x="0" y="16158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xmlns="" id="{2DDD0207-9CA7-4B88-8048-354468EA70FE}"/>
                </a:ext>
              </a:extLst>
            </p:cNvPr>
            <p:cNvSpPr/>
            <p:nvPr/>
          </p:nvSpPr>
          <p:spPr>
            <a:xfrm rot="9000000">
              <a:off x="8995661" y="2990851"/>
              <a:ext cx="62105" cy="87263"/>
            </a:xfrm>
            <a:custGeom>
              <a:avLst/>
              <a:gdLst>
                <a:gd name="connsiteX0" fmla="*/ 31215 w 113412"/>
                <a:gd name="connsiteY0" fmla="*/ 159354 h 159354"/>
                <a:gd name="connsiteX1" fmla="*/ 0 w 113412"/>
                <a:gd name="connsiteY1" fmla="*/ 141333 h 159354"/>
                <a:gd name="connsiteX2" fmla="*/ 81599 w 113412"/>
                <a:gd name="connsiteY2" fmla="*/ 0 h 159354"/>
                <a:gd name="connsiteX3" fmla="*/ 91458 w 113412"/>
                <a:gd name="connsiteY3" fmla="*/ 7099 h 159354"/>
                <a:gd name="connsiteX4" fmla="*/ 113412 w 113412"/>
                <a:gd name="connsiteY4" fmla="*/ 16985 h 159354"/>
                <a:gd name="connsiteX5" fmla="*/ 31215 w 113412"/>
                <a:gd name="connsiteY5" fmla="*/ 159354 h 159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412" h="159354">
                  <a:moveTo>
                    <a:pt x="31215" y="159354"/>
                  </a:moveTo>
                  <a:lnTo>
                    <a:pt x="0" y="141333"/>
                  </a:lnTo>
                  <a:lnTo>
                    <a:pt x="81599" y="0"/>
                  </a:lnTo>
                  <a:lnTo>
                    <a:pt x="91458" y="7099"/>
                  </a:lnTo>
                  <a:lnTo>
                    <a:pt x="113412" y="16985"/>
                  </a:lnTo>
                  <a:lnTo>
                    <a:pt x="31215" y="15935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0" name="자유형: 도형 59">
              <a:extLst>
                <a:ext uri="{FF2B5EF4-FFF2-40B4-BE49-F238E27FC236}">
                  <a16:creationId xmlns:a16="http://schemas.microsoft.com/office/drawing/2014/main" xmlns="" id="{90DBD418-70CE-40A5-AAF5-74A0A5674872}"/>
                </a:ext>
              </a:extLst>
            </p:cNvPr>
            <p:cNvSpPr/>
            <p:nvPr/>
          </p:nvSpPr>
          <p:spPr>
            <a:xfrm rot="9000000">
              <a:off x="8866789" y="3031411"/>
              <a:ext cx="19738" cy="88545"/>
            </a:xfrm>
            <a:custGeom>
              <a:avLst/>
              <a:gdLst>
                <a:gd name="connsiteX0" fmla="*/ 0 w 36044"/>
                <a:gd name="connsiteY0" fmla="*/ 161695 h 161695"/>
                <a:gd name="connsiteX1" fmla="*/ 0 w 36044"/>
                <a:gd name="connsiteY1" fmla="*/ 160679 h 161695"/>
                <a:gd name="connsiteX2" fmla="*/ 34284 w 36044"/>
                <a:gd name="connsiteY2" fmla="*/ 160678 h 161695"/>
                <a:gd name="connsiteX3" fmla="*/ 34284 w 36044"/>
                <a:gd name="connsiteY3" fmla="*/ 0 h 161695"/>
                <a:gd name="connsiteX4" fmla="*/ 36044 w 36044"/>
                <a:gd name="connsiteY4" fmla="*/ 46 h 161695"/>
                <a:gd name="connsiteX5" fmla="*/ 36043 w 36044"/>
                <a:gd name="connsiteY5" fmla="*/ 161694 h 161695"/>
                <a:gd name="connsiteX6" fmla="*/ 0 w 36044"/>
                <a:gd name="connsiteY6" fmla="*/ 161695 h 16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044" h="161695">
                  <a:moveTo>
                    <a:pt x="0" y="161695"/>
                  </a:moveTo>
                  <a:lnTo>
                    <a:pt x="0" y="160679"/>
                  </a:lnTo>
                  <a:lnTo>
                    <a:pt x="34284" y="160678"/>
                  </a:lnTo>
                  <a:lnTo>
                    <a:pt x="34284" y="0"/>
                  </a:lnTo>
                  <a:lnTo>
                    <a:pt x="36044" y="46"/>
                  </a:lnTo>
                  <a:lnTo>
                    <a:pt x="36043" y="161694"/>
                  </a:lnTo>
                  <a:lnTo>
                    <a:pt x="0" y="16169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xmlns="" id="{5513273E-7DC5-4190-9469-1B6BF42E7897}"/>
                </a:ext>
              </a:extLst>
            </p:cNvPr>
            <p:cNvSpPr/>
            <p:nvPr/>
          </p:nvSpPr>
          <p:spPr>
            <a:xfrm rot="9000000">
              <a:off x="8885409" y="3026720"/>
              <a:ext cx="964" cy="88509"/>
            </a:xfrm>
            <a:custGeom>
              <a:avLst/>
              <a:gdLst>
                <a:gd name="connsiteX0" fmla="*/ 1 w 1760"/>
                <a:gd name="connsiteY0" fmla="*/ 161628 h 161628"/>
                <a:gd name="connsiteX1" fmla="*/ 0 w 1760"/>
                <a:gd name="connsiteY1" fmla="*/ 0 h 161628"/>
                <a:gd name="connsiteX2" fmla="*/ 1760 w 1760"/>
                <a:gd name="connsiteY2" fmla="*/ 47 h 161628"/>
                <a:gd name="connsiteX3" fmla="*/ 1760 w 1760"/>
                <a:gd name="connsiteY3" fmla="*/ 161628 h 161628"/>
                <a:gd name="connsiteX4" fmla="*/ 1 w 1760"/>
                <a:gd name="connsiteY4" fmla="*/ 161628 h 16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" h="161628">
                  <a:moveTo>
                    <a:pt x="1" y="161628"/>
                  </a:moveTo>
                  <a:lnTo>
                    <a:pt x="0" y="0"/>
                  </a:lnTo>
                  <a:lnTo>
                    <a:pt x="1760" y="47"/>
                  </a:lnTo>
                  <a:lnTo>
                    <a:pt x="1760" y="161628"/>
                  </a:lnTo>
                  <a:lnTo>
                    <a:pt x="1" y="16162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2" name="자유형: 도형 61">
              <a:extLst>
                <a:ext uri="{FF2B5EF4-FFF2-40B4-BE49-F238E27FC236}">
                  <a16:creationId xmlns:a16="http://schemas.microsoft.com/office/drawing/2014/main" xmlns="" id="{6A990A09-B99F-463B-824A-E35273CCE027}"/>
                </a:ext>
              </a:extLst>
            </p:cNvPr>
            <p:cNvSpPr/>
            <p:nvPr/>
          </p:nvSpPr>
          <p:spPr>
            <a:xfrm rot="9000000">
              <a:off x="9139867" y="3045108"/>
              <a:ext cx="86976" cy="61351"/>
            </a:xfrm>
            <a:custGeom>
              <a:avLst/>
              <a:gdLst>
                <a:gd name="connsiteX0" fmla="*/ 18022 w 158829"/>
                <a:gd name="connsiteY0" fmla="*/ 112035 h 112035"/>
                <a:gd name="connsiteX1" fmla="*/ 0 w 158829"/>
                <a:gd name="connsiteY1" fmla="*/ 80820 h 112035"/>
                <a:gd name="connsiteX2" fmla="*/ 139985 w 158829"/>
                <a:gd name="connsiteY2" fmla="*/ 0 h 112035"/>
                <a:gd name="connsiteX3" fmla="*/ 158829 w 158829"/>
                <a:gd name="connsiteY3" fmla="*/ 30740 h 112035"/>
                <a:gd name="connsiteX4" fmla="*/ 18022 w 158829"/>
                <a:gd name="connsiteY4" fmla="*/ 112035 h 112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829" h="112035">
                  <a:moveTo>
                    <a:pt x="18022" y="112035"/>
                  </a:moveTo>
                  <a:lnTo>
                    <a:pt x="0" y="80820"/>
                  </a:lnTo>
                  <a:lnTo>
                    <a:pt x="139985" y="0"/>
                  </a:lnTo>
                  <a:lnTo>
                    <a:pt x="158829" y="30740"/>
                  </a:lnTo>
                  <a:lnTo>
                    <a:pt x="18022" y="11203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3" name="자유형: 도형 62">
              <a:extLst>
                <a:ext uri="{FF2B5EF4-FFF2-40B4-BE49-F238E27FC236}">
                  <a16:creationId xmlns:a16="http://schemas.microsoft.com/office/drawing/2014/main" xmlns="" id="{04812AB7-D985-4DCD-9202-735A714E1E0A}"/>
                </a:ext>
              </a:extLst>
            </p:cNvPr>
            <p:cNvSpPr/>
            <p:nvPr/>
          </p:nvSpPr>
          <p:spPr>
            <a:xfrm rot="9000000">
              <a:off x="8731113" y="3146278"/>
              <a:ext cx="61392" cy="87047"/>
            </a:xfrm>
            <a:custGeom>
              <a:avLst/>
              <a:gdLst>
                <a:gd name="connsiteX0" fmla="*/ 80895 w 112109"/>
                <a:gd name="connsiteY0" fmla="*/ 158958 h 158958"/>
                <a:gd name="connsiteX1" fmla="*/ 0 w 112109"/>
                <a:gd name="connsiteY1" fmla="*/ 18843 h 158958"/>
                <a:gd name="connsiteX2" fmla="*/ 30740 w 112109"/>
                <a:gd name="connsiteY2" fmla="*/ 0 h 158958"/>
                <a:gd name="connsiteX3" fmla="*/ 112109 w 112109"/>
                <a:gd name="connsiteY3" fmla="*/ 140937 h 158958"/>
                <a:gd name="connsiteX4" fmla="*/ 80895 w 112109"/>
                <a:gd name="connsiteY4" fmla="*/ 158958 h 158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109" h="158958">
                  <a:moveTo>
                    <a:pt x="80895" y="158958"/>
                  </a:moveTo>
                  <a:lnTo>
                    <a:pt x="0" y="18843"/>
                  </a:lnTo>
                  <a:lnTo>
                    <a:pt x="30740" y="0"/>
                  </a:lnTo>
                  <a:lnTo>
                    <a:pt x="112109" y="140937"/>
                  </a:lnTo>
                  <a:lnTo>
                    <a:pt x="80895" y="1589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xmlns="" id="{5D8CAFD6-6187-4DAF-8ACD-17A25EE59D00}"/>
                </a:ext>
              </a:extLst>
            </p:cNvPr>
            <p:cNvSpPr/>
            <p:nvPr/>
          </p:nvSpPr>
          <p:spPr>
            <a:xfrm rot="9000000">
              <a:off x="9253729" y="3179867"/>
              <a:ext cx="89119" cy="19737"/>
            </a:xfrm>
            <a:custGeom>
              <a:avLst/>
              <a:gdLst>
                <a:gd name="connsiteX0" fmla="*/ 0 w 162743"/>
                <a:gd name="connsiteY0" fmla="*/ 36042 h 36042"/>
                <a:gd name="connsiteX1" fmla="*/ 1 w 162743"/>
                <a:gd name="connsiteY1" fmla="*/ 0 h 36042"/>
                <a:gd name="connsiteX2" fmla="*/ 162743 w 162743"/>
                <a:gd name="connsiteY2" fmla="*/ 0 h 36042"/>
                <a:gd name="connsiteX3" fmla="*/ 161794 w 162743"/>
                <a:gd name="connsiteY3" fmla="*/ 36042 h 36042"/>
                <a:gd name="connsiteX4" fmla="*/ 0 w 162743"/>
                <a:gd name="connsiteY4" fmla="*/ 36042 h 3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743" h="36042">
                  <a:moveTo>
                    <a:pt x="0" y="36042"/>
                  </a:moveTo>
                  <a:lnTo>
                    <a:pt x="1" y="0"/>
                  </a:lnTo>
                  <a:lnTo>
                    <a:pt x="162743" y="0"/>
                  </a:lnTo>
                  <a:lnTo>
                    <a:pt x="161794" y="36042"/>
                  </a:lnTo>
                  <a:lnTo>
                    <a:pt x="0" y="3604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xmlns="" id="{9F8E12E3-F460-49BE-B1B8-0D58CD70638E}"/>
                </a:ext>
              </a:extLst>
            </p:cNvPr>
            <p:cNvSpPr/>
            <p:nvPr/>
          </p:nvSpPr>
          <p:spPr>
            <a:xfrm rot="9000000">
              <a:off x="8675697" y="3314225"/>
              <a:ext cx="87549" cy="61942"/>
            </a:xfrm>
            <a:custGeom>
              <a:avLst/>
              <a:gdLst>
                <a:gd name="connsiteX0" fmla="*/ 141855 w 159876"/>
                <a:gd name="connsiteY0" fmla="*/ 113114 h 113114"/>
                <a:gd name="connsiteX1" fmla="*/ 0 w 159876"/>
                <a:gd name="connsiteY1" fmla="*/ 31214 h 113114"/>
                <a:gd name="connsiteX2" fmla="*/ 10584 w 159876"/>
                <a:gd name="connsiteY2" fmla="*/ 16516 h 113114"/>
                <a:gd name="connsiteX3" fmla="*/ 18021 w 159876"/>
                <a:gd name="connsiteY3" fmla="*/ 0 h 113114"/>
                <a:gd name="connsiteX4" fmla="*/ 159876 w 159876"/>
                <a:gd name="connsiteY4" fmla="*/ 81900 h 113114"/>
                <a:gd name="connsiteX5" fmla="*/ 141855 w 159876"/>
                <a:gd name="connsiteY5" fmla="*/ 113114 h 113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876" h="113114">
                  <a:moveTo>
                    <a:pt x="141855" y="113114"/>
                  </a:moveTo>
                  <a:lnTo>
                    <a:pt x="0" y="31214"/>
                  </a:lnTo>
                  <a:lnTo>
                    <a:pt x="10584" y="16516"/>
                  </a:lnTo>
                  <a:lnTo>
                    <a:pt x="18021" y="0"/>
                  </a:lnTo>
                  <a:lnTo>
                    <a:pt x="159876" y="81900"/>
                  </a:lnTo>
                  <a:lnTo>
                    <a:pt x="141855" y="1131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6" name="자유형: 도형 65">
              <a:extLst>
                <a:ext uri="{FF2B5EF4-FFF2-40B4-BE49-F238E27FC236}">
                  <a16:creationId xmlns:a16="http://schemas.microsoft.com/office/drawing/2014/main" xmlns="" id="{D3DB191A-756B-4852-8426-0586124BA62A}"/>
                </a:ext>
              </a:extLst>
            </p:cNvPr>
            <p:cNvSpPr/>
            <p:nvPr/>
          </p:nvSpPr>
          <p:spPr>
            <a:xfrm rot="9000000">
              <a:off x="9296962" y="3314226"/>
              <a:ext cx="87549" cy="61941"/>
            </a:xfrm>
            <a:custGeom>
              <a:avLst/>
              <a:gdLst>
                <a:gd name="connsiteX0" fmla="*/ 141853 w 159875"/>
                <a:gd name="connsiteY0" fmla="*/ 113113 h 113113"/>
                <a:gd name="connsiteX1" fmla="*/ 0 w 159875"/>
                <a:gd name="connsiteY1" fmla="*/ 31214 h 113113"/>
                <a:gd name="connsiteX2" fmla="*/ 18021 w 159875"/>
                <a:gd name="connsiteY2" fmla="*/ 0 h 113113"/>
                <a:gd name="connsiteX3" fmla="*/ 159875 w 159875"/>
                <a:gd name="connsiteY3" fmla="*/ 81899 h 113113"/>
                <a:gd name="connsiteX4" fmla="*/ 149290 w 159875"/>
                <a:gd name="connsiteY4" fmla="*/ 96598 h 113113"/>
                <a:gd name="connsiteX5" fmla="*/ 141853 w 159875"/>
                <a:gd name="connsiteY5" fmla="*/ 113113 h 113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875" h="113113">
                  <a:moveTo>
                    <a:pt x="141853" y="113113"/>
                  </a:moveTo>
                  <a:lnTo>
                    <a:pt x="0" y="31214"/>
                  </a:lnTo>
                  <a:lnTo>
                    <a:pt x="18021" y="0"/>
                  </a:lnTo>
                  <a:lnTo>
                    <a:pt x="159875" y="81899"/>
                  </a:lnTo>
                  <a:lnTo>
                    <a:pt x="149290" y="96598"/>
                  </a:lnTo>
                  <a:lnTo>
                    <a:pt x="141853" y="11311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xmlns="" id="{3E272F0D-D390-4B9C-97C1-3CC58E23284C}"/>
                </a:ext>
              </a:extLst>
            </p:cNvPr>
            <p:cNvSpPr/>
            <p:nvPr/>
          </p:nvSpPr>
          <p:spPr>
            <a:xfrm rot="9000000">
              <a:off x="9268569" y="3455769"/>
              <a:ext cx="62345" cy="88697"/>
            </a:xfrm>
            <a:custGeom>
              <a:avLst/>
              <a:gdLst>
                <a:gd name="connsiteX0" fmla="*/ 83110 w 113850"/>
                <a:gd name="connsiteY0" fmla="*/ 161972 h 161972"/>
                <a:gd name="connsiteX1" fmla="*/ 0 w 113850"/>
                <a:gd name="connsiteY1" fmla="*/ 18021 h 161972"/>
                <a:gd name="connsiteX2" fmla="*/ 31213 w 113850"/>
                <a:gd name="connsiteY2" fmla="*/ 0 h 161972"/>
                <a:gd name="connsiteX3" fmla="*/ 113850 w 113850"/>
                <a:gd name="connsiteY3" fmla="*/ 143130 h 161972"/>
                <a:gd name="connsiteX4" fmla="*/ 83110 w 113850"/>
                <a:gd name="connsiteY4" fmla="*/ 161972 h 161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850" h="161972">
                  <a:moveTo>
                    <a:pt x="83110" y="161972"/>
                  </a:moveTo>
                  <a:lnTo>
                    <a:pt x="0" y="18021"/>
                  </a:lnTo>
                  <a:lnTo>
                    <a:pt x="31213" y="0"/>
                  </a:lnTo>
                  <a:lnTo>
                    <a:pt x="113850" y="143130"/>
                  </a:lnTo>
                  <a:lnTo>
                    <a:pt x="83110" y="16197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xmlns="" id="{CAC7C72E-17DF-4B52-9D2D-4C047351AB4C}"/>
                </a:ext>
              </a:extLst>
            </p:cNvPr>
            <p:cNvSpPr/>
            <p:nvPr/>
          </p:nvSpPr>
          <p:spPr>
            <a:xfrm rot="9000000">
              <a:off x="8715069" y="3490314"/>
              <a:ext cx="91023" cy="19737"/>
            </a:xfrm>
            <a:custGeom>
              <a:avLst/>
              <a:gdLst>
                <a:gd name="connsiteX0" fmla="*/ 0 w 166219"/>
                <a:gd name="connsiteY0" fmla="*/ 36043 h 36043"/>
                <a:gd name="connsiteX1" fmla="*/ 949 w 166219"/>
                <a:gd name="connsiteY1" fmla="*/ 0 h 36043"/>
                <a:gd name="connsiteX2" fmla="*/ 166218 w 166219"/>
                <a:gd name="connsiteY2" fmla="*/ 0 h 36043"/>
                <a:gd name="connsiteX3" fmla="*/ 166219 w 166219"/>
                <a:gd name="connsiteY3" fmla="*/ 36043 h 36043"/>
                <a:gd name="connsiteX4" fmla="*/ 0 w 166219"/>
                <a:gd name="connsiteY4" fmla="*/ 36043 h 36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219" h="36043">
                  <a:moveTo>
                    <a:pt x="0" y="36043"/>
                  </a:moveTo>
                  <a:lnTo>
                    <a:pt x="949" y="0"/>
                  </a:lnTo>
                  <a:lnTo>
                    <a:pt x="166218" y="0"/>
                  </a:lnTo>
                  <a:lnTo>
                    <a:pt x="166219" y="36043"/>
                  </a:lnTo>
                  <a:lnTo>
                    <a:pt x="0" y="3604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69" name="그룹 68">
            <a:extLst>
              <a:ext uri="{FF2B5EF4-FFF2-40B4-BE49-F238E27FC236}">
                <a16:creationId xmlns:a16="http://schemas.microsoft.com/office/drawing/2014/main" xmlns="" id="{4FB2E4E9-A024-4BCB-B34E-CBF18FBC36E7}"/>
              </a:ext>
            </a:extLst>
          </p:cNvPr>
          <p:cNvGrpSpPr/>
          <p:nvPr/>
        </p:nvGrpSpPr>
        <p:grpSpPr>
          <a:xfrm>
            <a:off x="6473436" y="3396247"/>
            <a:ext cx="2337932" cy="2906999"/>
            <a:chOff x="7569200" y="3743733"/>
            <a:chExt cx="2733676" cy="3204428"/>
          </a:xfrm>
        </p:grpSpPr>
        <p:pic>
          <p:nvPicPr>
            <p:cNvPr id="70" name="그래픽 69">
              <a:extLst>
                <a:ext uri="{FF2B5EF4-FFF2-40B4-BE49-F238E27FC236}">
                  <a16:creationId xmlns:a16="http://schemas.microsoft.com/office/drawing/2014/main" xmlns="" id="{1B0B591B-A870-462E-BEFC-A825F11872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 l="12733"/>
            <a:stretch/>
          </p:blipFill>
          <p:spPr>
            <a:xfrm flipH="1">
              <a:off x="7569200" y="3743733"/>
              <a:ext cx="2544732" cy="3204428"/>
            </a:xfrm>
            <a:prstGeom prst="rect">
              <a:avLst/>
            </a:prstGeom>
          </p:spPr>
        </p:pic>
        <p:pic>
          <p:nvPicPr>
            <p:cNvPr id="71" name="그래픽 70">
              <a:extLst>
                <a:ext uri="{FF2B5EF4-FFF2-40B4-BE49-F238E27FC236}">
                  <a16:creationId xmlns:a16="http://schemas.microsoft.com/office/drawing/2014/main" xmlns="" id="{77F37481-82AB-4373-9309-26379C178D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rcRect l="12733"/>
            <a:stretch/>
          </p:blipFill>
          <p:spPr>
            <a:xfrm flipH="1">
              <a:off x="7863276" y="3876120"/>
              <a:ext cx="2439600" cy="3072041"/>
            </a:xfrm>
            <a:prstGeom prst="rect">
              <a:avLst/>
            </a:prstGeom>
          </p:spPr>
        </p:pic>
      </p:grpSp>
      <p:pic>
        <p:nvPicPr>
          <p:cNvPr id="72" name="그림 71">
            <a:extLst>
              <a:ext uri="{FF2B5EF4-FFF2-40B4-BE49-F238E27FC236}">
                <a16:creationId xmlns:a16="http://schemas.microsoft.com/office/drawing/2014/main" xmlns="" id="{023B86BD-CC49-40AB-B3CC-F9F970695BE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1420" y="2370007"/>
            <a:ext cx="409493" cy="559115"/>
          </a:xfrm>
          <a:prstGeom prst="rect">
            <a:avLst/>
          </a:prstGeom>
        </p:spPr>
      </p:pic>
      <p:grpSp>
        <p:nvGrpSpPr>
          <p:cNvPr id="85" name="그룹 84">
            <a:extLst>
              <a:ext uri="{FF2B5EF4-FFF2-40B4-BE49-F238E27FC236}">
                <a16:creationId xmlns:a16="http://schemas.microsoft.com/office/drawing/2014/main" xmlns="" id="{89820F9B-817B-47CF-84D9-52AF28D9DA1B}"/>
              </a:ext>
            </a:extLst>
          </p:cNvPr>
          <p:cNvGrpSpPr/>
          <p:nvPr/>
        </p:nvGrpSpPr>
        <p:grpSpPr>
          <a:xfrm>
            <a:off x="261878" y="188745"/>
            <a:ext cx="2112611" cy="674506"/>
            <a:chOff x="2099176" y="1714809"/>
            <a:chExt cx="2470214" cy="743518"/>
          </a:xfrm>
        </p:grpSpPr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xmlns="" id="{DB13ED1E-693D-4B89-923F-2CC4E9303B9E}"/>
                </a:ext>
              </a:extLst>
            </p:cNvPr>
            <p:cNvSpPr/>
            <p:nvPr/>
          </p:nvSpPr>
          <p:spPr>
            <a:xfrm>
              <a:off x="2099176" y="1782979"/>
              <a:ext cx="45719" cy="557213"/>
            </a:xfrm>
            <a:prstGeom prst="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xmlns="" id="{E4CEAED0-8D49-47CD-99B6-7DF3A5F74377}"/>
                </a:ext>
              </a:extLst>
            </p:cNvPr>
            <p:cNvSpPr/>
            <p:nvPr/>
          </p:nvSpPr>
          <p:spPr>
            <a:xfrm>
              <a:off x="2158683" y="1714809"/>
              <a:ext cx="2410707" cy="4580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프로젝트 추진개요</a:t>
              </a:r>
            </a:p>
          </p:txBody>
        </p: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xmlns="" id="{8A44A24C-5B78-48AF-BE00-C2BD597297E6}"/>
                </a:ext>
              </a:extLst>
            </p:cNvPr>
            <p:cNvSpPr/>
            <p:nvPr/>
          </p:nvSpPr>
          <p:spPr>
            <a:xfrm>
              <a:off x="2159849" y="2051207"/>
              <a:ext cx="1618083" cy="4071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프로젝트 </a:t>
              </a:r>
              <a:r>
                <a:rPr lang="ko-KR" altLang="en-US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목</a:t>
              </a:r>
              <a:r>
                <a:rPr lang="ko-KR" altLang="en-US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표</a:t>
              </a: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xmlns="" id="{F74AD7CD-63D7-4232-ACEC-007D52D17083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90" name="타원 89">
              <a:extLst>
                <a:ext uri="{FF2B5EF4-FFF2-40B4-BE49-F238E27FC236}">
                  <a16:creationId xmlns:a16="http://schemas.microsoft.com/office/drawing/2014/main" xmlns="" id="{0143E661-0445-4036-ADB2-C2588674DAE6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xmlns="" id="{8C4DA26A-C048-450E-A688-E0051C420F83}"/>
                </a:ext>
              </a:extLst>
            </p:cNvPr>
            <p:cNvSpPr/>
            <p:nvPr/>
          </p:nvSpPr>
          <p:spPr>
            <a:xfrm>
              <a:off x="6743250" y="354741"/>
              <a:ext cx="444665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xmlns="" id="{CE13E4F4-7F03-419A-83B0-FB1CA91D7C8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xmlns="" id="{54B83E2C-25C3-4D14-B4EF-E8DF9983A1B3}"/>
              </a:ext>
            </a:extLst>
          </p:cNvPr>
          <p:cNvGrpSpPr/>
          <p:nvPr/>
        </p:nvGrpSpPr>
        <p:grpSpPr>
          <a:xfrm>
            <a:off x="6443019" y="306243"/>
            <a:ext cx="372838" cy="296394"/>
            <a:chOff x="7362946" y="337575"/>
            <a:chExt cx="435949" cy="326720"/>
          </a:xfrm>
        </p:grpSpPr>
        <p:sp>
          <p:nvSpPr>
            <p:cNvPr id="94" name="타원 93">
              <a:extLst>
                <a:ext uri="{FF2B5EF4-FFF2-40B4-BE49-F238E27FC236}">
                  <a16:creationId xmlns:a16="http://schemas.microsoft.com/office/drawing/2014/main" xmlns="" id="{C67B164A-AAF3-495D-84B7-5F267C898A38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xmlns="" id="{F8E96B3D-A2F8-44A9-9F3E-D1C18EA005A8}"/>
                </a:ext>
              </a:extLst>
            </p:cNvPr>
            <p:cNvSpPr/>
            <p:nvPr/>
          </p:nvSpPr>
          <p:spPr>
            <a:xfrm>
              <a:off x="7362946" y="354741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97" name="그룹 96">
            <a:extLst>
              <a:ext uri="{FF2B5EF4-FFF2-40B4-BE49-F238E27FC236}">
                <a16:creationId xmlns:a16="http://schemas.microsoft.com/office/drawing/2014/main" xmlns="" id="{67F172AD-EC68-45C1-BB3E-21D28B859FD0}"/>
              </a:ext>
            </a:extLst>
          </p:cNvPr>
          <p:cNvGrpSpPr/>
          <p:nvPr/>
        </p:nvGrpSpPr>
        <p:grpSpPr>
          <a:xfrm>
            <a:off x="6766071" y="306243"/>
            <a:ext cx="727123" cy="554908"/>
            <a:chOff x="7783355" y="337575"/>
            <a:chExt cx="850204" cy="611684"/>
          </a:xfrm>
        </p:grpSpPr>
        <p:sp>
          <p:nvSpPr>
            <p:cNvPr id="98" name="타원 97">
              <a:extLst>
                <a:ext uri="{FF2B5EF4-FFF2-40B4-BE49-F238E27FC236}">
                  <a16:creationId xmlns:a16="http://schemas.microsoft.com/office/drawing/2014/main" xmlns="" id="{0420BE0C-69AF-4819-A925-19205FA6DA81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9" name="직사각형 98">
              <a:extLst>
                <a:ext uri="{FF2B5EF4-FFF2-40B4-BE49-F238E27FC236}">
                  <a16:creationId xmlns:a16="http://schemas.microsoft.com/office/drawing/2014/main" xmlns="" id="{586ADC81-7523-4078-87B9-6A572168ACA3}"/>
                </a:ext>
              </a:extLst>
            </p:cNvPr>
            <p:cNvSpPr/>
            <p:nvPr/>
          </p:nvSpPr>
          <p:spPr>
            <a:xfrm>
              <a:off x="7949078" y="366091"/>
              <a:ext cx="518755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0" name="직사각형 99">
              <a:extLst>
                <a:ext uri="{FF2B5EF4-FFF2-40B4-BE49-F238E27FC236}">
                  <a16:creationId xmlns:a16="http://schemas.microsoft.com/office/drawing/2014/main" xmlns="" id="{FFD44E42-5F00-4B2D-B4AA-21D9254BC667}"/>
                </a:ext>
              </a:extLst>
            </p:cNvPr>
            <p:cNvSpPr/>
            <p:nvPr/>
          </p:nvSpPr>
          <p:spPr>
            <a:xfrm>
              <a:off x="7783355" y="694809"/>
              <a:ext cx="850204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Program </a:t>
              </a:r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설계</a:t>
              </a: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4" name="직사각형 103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105" name="그룹 104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106" name="그룹 105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108" name="타원 107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09" name="직사각형 108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07" name="직사각형 106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2" name="직사각형 111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cxnSp>
        <p:nvCxnSpPr>
          <p:cNvPr id="4" name="직선 연결선 3"/>
          <p:cNvCxnSpPr/>
          <p:nvPr/>
        </p:nvCxnSpPr>
        <p:spPr>
          <a:xfrm>
            <a:off x="4230082" y="2029526"/>
            <a:ext cx="1585634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직선 연결선 215"/>
          <p:cNvCxnSpPr/>
          <p:nvPr/>
        </p:nvCxnSpPr>
        <p:spPr>
          <a:xfrm>
            <a:off x="1456759" y="2986418"/>
            <a:ext cx="1585634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직선 연결선 264"/>
          <p:cNvCxnSpPr/>
          <p:nvPr/>
        </p:nvCxnSpPr>
        <p:spPr>
          <a:xfrm>
            <a:off x="1540333" y="3030664"/>
            <a:ext cx="1585634" cy="0"/>
          </a:xfrm>
          <a:prstGeom prst="line">
            <a:avLst/>
          </a:prstGeom>
          <a:ln w="63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직선 연결선 265"/>
          <p:cNvCxnSpPr/>
          <p:nvPr/>
        </p:nvCxnSpPr>
        <p:spPr>
          <a:xfrm>
            <a:off x="1274866" y="5811492"/>
            <a:ext cx="3791082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직선 연결선 266"/>
          <p:cNvCxnSpPr/>
          <p:nvPr/>
        </p:nvCxnSpPr>
        <p:spPr>
          <a:xfrm>
            <a:off x="1343629" y="5855738"/>
            <a:ext cx="3805893" cy="0"/>
          </a:xfrm>
          <a:prstGeom prst="line">
            <a:avLst/>
          </a:prstGeom>
          <a:ln w="63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직선 연결선 271"/>
          <p:cNvCxnSpPr/>
          <p:nvPr/>
        </p:nvCxnSpPr>
        <p:spPr>
          <a:xfrm>
            <a:off x="1672113" y="3744794"/>
            <a:ext cx="3791082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직선 연결선 272"/>
          <p:cNvCxnSpPr/>
          <p:nvPr/>
        </p:nvCxnSpPr>
        <p:spPr>
          <a:xfrm>
            <a:off x="1740876" y="3789040"/>
            <a:ext cx="3805893" cy="0"/>
          </a:xfrm>
          <a:prstGeom prst="line">
            <a:avLst/>
          </a:prstGeom>
          <a:ln w="63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직선 연결선 273"/>
          <p:cNvCxnSpPr/>
          <p:nvPr/>
        </p:nvCxnSpPr>
        <p:spPr>
          <a:xfrm>
            <a:off x="4258953" y="2062187"/>
            <a:ext cx="1585634" cy="0"/>
          </a:xfrm>
          <a:prstGeom prst="line">
            <a:avLst/>
          </a:prstGeom>
          <a:ln w="63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5" name="직사각형 274">
            <a:extLst>
              <a:ext uri="{FF2B5EF4-FFF2-40B4-BE49-F238E27FC236}">
                <a16:creationId xmlns:a16="http://schemas.microsoft.com/office/drawing/2014/main" xmlns="" id="{375EE9E2-7041-481B-B9CB-971E7276B7E3}"/>
              </a:ext>
            </a:extLst>
          </p:cNvPr>
          <p:cNvSpPr/>
          <p:nvPr/>
        </p:nvSpPr>
        <p:spPr>
          <a:xfrm>
            <a:off x="6409023" y="630319"/>
            <a:ext cx="45127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9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지향</a:t>
            </a:r>
            <a:r>
              <a:rPr lang="ko-KR" altLang="en-US" sz="9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</a:p>
        </p:txBody>
      </p:sp>
    </p:spTree>
    <p:extLst>
      <p:ext uri="{BB962C8B-B14F-4D97-AF65-F5344CB8AC3E}">
        <p14:creationId xmlns:p14="http://schemas.microsoft.com/office/powerpoint/2010/main" val="34324859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xmlns="" id="{884BDBF3-F709-4EAC-B2DB-F33B45EF8373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6003415" y="454439"/>
            <a:ext cx="3433030" cy="847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그룹 66">
            <a:extLst>
              <a:ext uri="{FF2B5EF4-FFF2-40B4-BE49-F238E27FC236}">
                <a16:creationId xmlns:a16="http://schemas.microsoft.com/office/drawing/2014/main" xmlns="" id="{89820F9B-817B-47CF-84D9-52AF28D9DA1B}"/>
              </a:ext>
            </a:extLst>
          </p:cNvPr>
          <p:cNvGrpSpPr/>
          <p:nvPr/>
        </p:nvGrpSpPr>
        <p:grpSpPr>
          <a:xfrm>
            <a:off x="261878" y="188745"/>
            <a:ext cx="1884279" cy="674506"/>
            <a:chOff x="2099176" y="1714809"/>
            <a:chExt cx="2203232" cy="743518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xmlns="" id="{DB13ED1E-693D-4B89-923F-2CC4E9303B9E}"/>
                </a:ext>
              </a:extLst>
            </p:cNvPr>
            <p:cNvSpPr/>
            <p:nvPr/>
          </p:nvSpPr>
          <p:spPr>
            <a:xfrm>
              <a:off x="2099176" y="1782979"/>
              <a:ext cx="45719" cy="557213"/>
            </a:xfrm>
            <a:prstGeom prst="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xmlns="" id="{E4CEAED0-8D49-47CD-99B6-7DF3A5F74377}"/>
                </a:ext>
              </a:extLst>
            </p:cNvPr>
            <p:cNvSpPr/>
            <p:nvPr/>
          </p:nvSpPr>
          <p:spPr>
            <a:xfrm>
              <a:off x="2158683" y="1714809"/>
              <a:ext cx="2143725" cy="4580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프로젝트 </a:t>
              </a:r>
              <a:r>
                <a:rPr lang="ko-KR" altLang="en-US" sz="21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지향</a:t>
              </a:r>
              <a:r>
                <a:rPr lang="ko-KR" altLang="en-US" sz="2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점</a:t>
              </a: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xmlns="" id="{8A44A24C-5B78-48AF-BE00-C2BD597297E6}"/>
                </a:ext>
              </a:extLst>
            </p:cNvPr>
            <p:cNvSpPr/>
            <p:nvPr/>
          </p:nvSpPr>
          <p:spPr>
            <a:xfrm>
              <a:off x="2159849" y="2051207"/>
              <a:ext cx="1986881" cy="4071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서비스  모델  소개</a:t>
              </a:r>
              <a:endParaRPr lang="ko-KR" altLang="en-US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xmlns="" id="{F248BF63-FB01-47F9-B007-19DA3CF120C9}"/>
              </a:ext>
            </a:extLst>
          </p:cNvPr>
          <p:cNvGrpSpPr/>
          <p:nvPr/>
        </p:nvGrpSpPr>
        <p:grpSpPr>
          <a:xfrm>
            <a:off x="1543513" y="4188922"/>
            <a:ext cx="1528503" cy="1621346"/>
            <a:chOff x="4176696" y="4783756"/>
            <a:chExt cx="1787234" cy="1787234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xmlns="" id="{2D39D431-6EC6-47BB-9CC2-8342E79E984E}"/>
                </a:ext>
              </a:extLst>
            </p:cNvPr>
            <p:cNvSpPr/>
            <p:nvPr/>
          </p:nvSpPr>
          <p:spPr>
            <a:xfrm>
              <a:off x="4176696" y="4783756"/>
              <a:ext cx="1787234" cy="1787234"/>
            </a:xfrm>
            <a:prstGeom prst="ellipse">
              <a:avLst/>
            </a:prstGeom>
            <a:solidFill>
              <a:schemeClr val="bg1"/>
            </a:solidFill>
            <a:ln w="190500">
              <a:solidFill>
                <a:srgbClr val="0074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xmlns="" id="{72CEAF54-C497-4BB9-B7A1-824B5F5DE77D}"/>
                </a:ext>
              </a:extLst>
            </p:cNvPr>
            <p:cNvSpPr/>
            <p:nvPr/>
          </p:nvSpPr>
          <p:spPr>
            <a:xfrm>
              <a:off x="4482727" y="5415763"/>
              <a:ext cx="1179937" cy="525864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5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9B3AB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플랫폼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xmlns="" id="{F248BF63-FB01-47F9-B007-19DA3CF120C9}"/>
              </a:ext>
            </a:extLst>
          </p:cNvPr>
          <p:cNvGrpSpPr/>
          <p:nvPr/>
        </p:nvGrpSpPr>
        <p:grpSpPr>
          <a:xfrm>
            <a:off x="3655522" y="1465368"/>
            <a:ext cx="1528503" cy="1621346"/>
            <a:chOff x="4176696" y="4783756"/>
            <a:chExt cx="1787234" cy="1787234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xmlns="" id="{2D39D431-6EC6-47BB-9CC2-8342E79E984E}"/>
                </a:ext>
              </a:extLst>
            </p:cNvPr>
            <p:cNvSpPr/>
            <p:nvPr/>
          </p:nvSpPr>
          <p:spPr>
            <a:xfrm>
              <a:off x="4176696" y="4783756"/>
              <a:ext cx="1787234" cy="1787234"/>
            </a:xfrm>
            <a:prstGeom prst="ellipse">
              <a:avLst/>
            </a:prstGeom>
            <a:solidFill>
              <a:schemeClr val="bg1"/>
            </a:solidFill>
            <a:ln w="190500">
              <a:solidFill>
                <a:srgbClr val="0074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xmlns="" id="{72CEAF54-C497-4BB9-B7A1-824B5F5DE77D}"/>
                </a:ext>
              </a:extLst>
            </p:cNvPr>
            <p:cNvSpPr/>
            <p:nvPr/>
          </p:nvSpPr>
          <p:spPr>
            <a:xfrm>
              <a:off x="4488854" y="5386741"/>
              <a:ext cx="1179937" cy="525864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500" kern="0" spc="-132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9B3AB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창업자</a:t>
              </a:r>
              <a:endParaRPr lang="ko-KR" altLang="en-US" sz="25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9B3A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xmlns="" id="{F248BF63-FB01-47F9-B007-19DA3CF120C9}"/>
              </a:ext>
            </a:extLst>
          </p:cNvPr>
          <p:cNvGrpSpPr/>
          <p:nvPr/>
        </p:nvGrpSpPr>
        <p:grpSpPr>
          <a:xfrm>
            <a:off x="5797925" y="4188922"/>
            <a:ext cx="1528503" cy="1621346"/>
            <a:chOff x="4176696" y="4783756"/>
            <a:chExt cx="1787234" cy="1787234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xmlns="" id="{2D39D431-6EC6-47BB-9CC2-8342E79E984E}"/>
                </a:ext>
              </a:extLst>
            </p:cNvPr>
            <p:cNvSpPr/>
            <p:nvPr/>
          </p:nvSpPr>
          <p:spPr>
            <a:xfrm>
              <a:off x="4176696" y="4783756"/>
              <a:ext cx="1787234" cy="1787234"/>
            </a:xfrm>
            <a:prstGeom prst="ellipse">
              <a:avLst/>
            </a:prstGeom>
            <a:solidFill>
              <a:schemeClr val="bg1"/>
            </a:solidFill>
            <a:ln w="190500">
              <a:solidFill>
                <a:srgbClr val="0074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xmlns="" id="{72CEAF54-C497-4BB9-B7A1-824B5F5DE77D}"/>
                </a:ext>
              </a:extLst>
            </p:cNvPr>
            <p:cNvSpPr/>
            <p:nvPr/>
          </p:nvSpPr>
          <p:spPr>
            <a:xfrm>
              <a:off x="4498637" y="5415763"/>
              <a:ext cx="1179937" cy="525864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500" kern="0" spc="-132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9B3AB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투자자</a:t>
              </a:r>
              <a:endParaRPr lang="ko-KR" altLang="en-US" sz="25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9B3A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xmlns="" id="{993FBFC2-C3B3-4021-A24A-F54673285737}"/>
              </a:ext>
            </a:extLst>
          </p:cNvPr>
          <p:cNvCxnSpPr>
            <a:cxnSpLocks/>
          </p:cNvCxnSpPr>
          <p:nvPr/>
        </p:nvCxnSpPr>
        <p:spPr>
          <a:xfrm flipH="1" flipV="1">
            <a:off x="5311004" y="2805207"/>
            <a:ext cx="1043451" cy="1277036"/>
          </a:xfrm>
          <a:prstGeom prst="line">
            <a:avLst/>
          </a:prstGeom>
          <a:ln w="22225">
            <a:solidFill>
              <a:srgbClr val="09B3AB"/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xmlns="" id="{E046D2BA-D9C5-482A-978E-B8E7F2DB605D}"/>
              </a:ext>
            </a:extLst>
          </p:cNvPr>
          <p:cNvCxnSpPr>
            <a:cxnSpLocks/>
          </p:cNvCxnSpPr>
          <p:nvPr/>
        </p:nvCxnSpPr>
        <p:spPr>
          <a:xfrm>
            <a:off x="5134065" y="3039120"/>
            <a:ext cx="969958" cy="1149802"/>
          </a:xfrm>
          <a:prstGeom prst="line">
            <a:avLst/>
          </a:prstGeom>
          <a:ln w="22225">
            <a:solidFill>
              <a:srgbClr val="09B3AB"/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xmlns="" id="{993FBFC2-C3B3-4021-A24A-F54673285737}"/>
              </a:ext>
            </a:extLst>
          </p:cNvPr>
          <p:cNvCxnSpPr>
            <a:cxnSpLocks/>
          </p:cNvCxnSpPr>
          <p:nvPr/>
        </p:nvCxnSpPr>
        <p:spPr>
          <a:xfrm flipV="1">
            <a:off x="2880889" y="3053019"/>
            <a:ext cx="903551" cy="1217193"/>
          </a:xfrm>
          <a:prstGeom prst="line">
            <a:avLst/>
          </a:prstGeom>
          <a:ln w="22225">
            <a:solidFill>
              <a:srgbClr val="09B3AB"/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xmlns="" id="{E046D2BA-D9C5-482A-978E-B8E7F2DB605D}"/>
              </a:ext>
            </a:extLst>
          </p:cNvPr>
          <p:cNvCxnSpPr>
            <a:cxnSpLocks/>
          </p:cNvCxnSpPr>
          <p:nvPr/>
        </p:nvCxnSpPr>
        <p:spPr>
          <a:xfrm flipH="1">
            <a:off x="2783599" y="2805207"/>
            <a:ext cx="871923" cy="1183956"/>
          </a:xfrm>
          <a:prstGeom prst="line">
            <a:avLst/>
          </a:prstGeom>
          <a:ln w="22225">
            <a:solidFill>
              <a:srgbClr val="09B3AB"/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연결선 96">
            <a:extLst>
              <a:ext uri="{FF2B5EF4-FFF2-40B4-BE49-F238E27FC236}">
                <a16:creationId xmlns:a16="http://schemas.microsoft.com/office/drawing/2014/main" xmlns="" id="{993FBFC2-C3B3-4021-A24A-F54673285737}"/>
              </a:ext>
            </a:extLst>
          </p:cNvPr>
          <p:cNvCxnSpPr>
            <a:cxnSpLocks/>
          </p:cNvCxnSpPr>
          <p:nvPr/>
        </p:nvCxnSpPr>
        <p:spPr>
          <a:xfrm>
            <a:off x="3289154" y="5388730"/>
            <a:ext cx="2336665" cy="0"/>
          </a:xfrm>
          <a:prstGeom prst="line">
            <a:avLst/>
          </a:prstGeom>
          <a:ln w="22225">
            <a:solidFill>
              <a:srgbClr val="09B3AB"/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연결선 97">
            <a:extLst>
              <a:ext uri="{FF2B5EF4-FFF2-40B4-BE49-F238E27FC236}">
                <a16:creationId xmlns:a16="http://schemas.microsoft.com/office/drawing/2014/main" xmlns="" id="{E046D2BA-D9C5-482A-978E-B8E7F2DB605D}"/>
              </a:ext>
            </a:extLst>
          </p:cNvPr>
          <p:cNvCxnSpPr>
            <a:cxnSpLocks/>
          </p:cNvCxnSpPr>
          <p:nvPr/>
        </p:nvCxnSpPr>
        <p:spPr>
          <a:xfrm flipH="1">
            <a:off x="3326867" y="5157498"/>
            <a:ext cx="2261238" cy="0"/>
          </a:xfrm>
          <a:prstGeom prst="line">
            <a:avLst/>
          </a:prstGeom>
          <a:ln w="22225">
            <a:solidFill>
              <a:srgbClr val="09B3AB"/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사각형: 둥근 모서리 186">
            <a:extLst>
              <a:ext uri="{FF2B5EF4-FFF2-40B4-BE49-F238E27FC236}">
                <a16:creationId xmlns:a16="http://schemas.microsoft.com/office/drawing/2014/main" xmlns="" id="{B21DF74E-903D-43A9-B672-30ED413B03B8}"/>
              </a:ext>
            </a:extLst>
          </p:cNvPr>
          <p:cNvSpPr/>
          <p:nvPr/>
        </p:nvSpPr>
        <p:spPr>
          <a:xfrm>
            <a:off x="3511499" y="3970905"/>
            <a:ext cx="2020239" cy="756863"/>
          </a:xfrm>
          <a:prstGeom prst="roundRect">
            <a:avLst>
              <a:gd name="adj" fmla="val 22716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xmlns="" id="{11D59194-3762-4DD9-895B-2A1108B0691E}"/>
              </a:ext>
            </a:extLst>
          </p:cNvPr>
          <p:cNvSpPr/>
          <p:nvPr/>
        </p:nvSpPr>
        <p:spPr>
          <a:xfrm>
            <a:off x="3391000" y="4082244"/>
            <a:ext cx="2314890" cy="530497"/>
          </a:xfrm>
          <a:prstGeom prst="rect">
            <a:avLst/>
          </a:prstGeom>
        </p:spPr>
        <p:txBody>
          <a:bodyPr wrap="square" lIns="80165" tIns="40083" rIns="80165" bIns="40083">
            <a:spAutoFit/>
          </a:bodyPr>
          <a:lstStyle/>
          <a:p>
            <a:pPr algn="ctr"/>
            <a:r>
              <a:rPr lang="ko-KR" altLang="en-US" sz="14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상생하는  서비스</a:t>
            </a:r>
            <a:endParaRPr lang="en-US" altLang="ko-KR" sz="14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1400" kern="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 </a:t>
            </a:r>
            <a:r>
              <a:rPr lang="ko-KR" altLang="en-US" sz="1400" kern="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공익성이 있는 프로젝트</a:t>
            </a:r>
            <a:r>
              <a:rPr lang="en-US" altLang="ko-KR" sz="1400" kern="0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)</a:t>
            </a:r>
            <a:endParaRPr lang="ko-KR" altLang="en-US" sz="1400" kern="0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14" name="그룹 113">
            <a:extLst>
              <a:ext uri="{FF2B5EF4-FFF2-40B4-BE49-F238E27FC236}">
                <a16:creationId xmlns:a16="http://schemas.microsoft.com/office/drawing/2014/main" xmlns="" id="{F74AD7CD-63D7-4232-ACEC-007D52D17083}"/>
              </a:ext>
            </a:extLst>
          </p:cNvPr>
          <p:cNvGrpSpPr/>
          <p:nvPr/>
        </p:nvGrpSpPr>
        <p:grpSpPr>
          <a:xfrm>
            <a:off x="5869602" y="321815"/>
            <a:ext cx="540148" cy="539335"/>
            <a:chOff x="6649794" y="354741"/>
            <a:chExt cx="631579" cy="594518"/>
          </a:xfrm>
        </p:grpSpPr>
        <p:sp>
          <p:nvSpPr>
            <p:cNvPr id="116" name="직사각형 115">
              <a:extLst>
                <a:ext uri="{FF2B5EF4-FFF2-40B4-BE49-F238E27FC236}">
                  <a16:creationId xmlns:a16="http://schemas.microsoft.com/office/drawing/2014/main" xmlns="" id="{8C4DA26A-C048-450E-A688-E0051C420F83}"/>
                </a:ext>
              </a:extLst>
            </p:cNvPr>
            <p:cNvSpPr/>
            <p:nvPr/>
          </p:nvSpPr>
          <p:spPr>
            <a:xfrm>
              <a:off x="6743250" y="354741"/>
              <a:ext cx="444665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xmlns="" id="{CE13E4F4-7F03-419A-83B0-FB1CA91D7C8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xmlns="" id="{67F172AD-EC68-45C1-BB3E-21D28B859FD0}"/>
              </a:ext>
            </a:extLst>
          </p:cNvPr>
          <p:cNvGrpSpPr/>
          <p:nvPr/>
        </p:nvGrpSpPr>
        <p:grpSpPr>
          <a:xfrm>
            <a:off x="6766071" y="306243"/>
            <a:ext cx="727123" cy="554908"/>
            <a:chOff x="7783355" y="337575"/>
            <a:chExt cx="850204" cy="611684"/>
          </a:xfrm>
        </p:grpSpPr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xmlns="" id="{0420BE0C-69AF-4819-A925-19205FA6DA81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4" name="직사각형 123">
              <a:extLst>
                <a:ext uri="{FF2B5EF4-FFF2-40B4-BE49-F238E27FC236}">
                  <a16:creationId xmlns:a16="http://schemas.microsoft.com/office/drawing/2014/main" xmlns="" id="{586ADC81-7523-4078-87B9-6A572168ACA3}"/>
                </a:ext>
              </a:extLst>
            </p:cNvPr>
            <p:cNvSpPr/>
            <p:nvPr/>
          </p:nvSpPr>
          <p:spPr>
            <a:xfrm>
              <a:off x="7949078" y="366091"/>
              <a:ext cx="518755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5" name="직사각형 124">
              <a:extLst>
                <a:ext uri="{FF2B5EF4-FFF2-40B4-BE49-F238E27FC236}">
                  <a16:creationId xmlns:a16="http://schemas.microsoft.com/office/drawing/2014/main" xmlns="" id="{FFD44E42-5F00-4B2D-B4AA-21D9254BC667}"/>
                </a:ext>
              </a:extLst>
            </p:cNvPr>
            <p:cNvSpPr/>
            <p:nvPr/>
          </p:nvSpPr>
          <p:spPr>
            <a:xfrm>
              <a:off x="7783355" y="694809"/>
              <a:ext cx="850204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Program </a:t>
              </a:r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설계</a:t>
              </a:r>
            </a:p>
          </p:txBody>
        </p:sp>
      </p:grpSp>
      <p:grpSp>
        <p:nvGrpSpPr>
          <p:cNvPr id="126" name="그룹 125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127" name="타원 126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8" name="직사각형 127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9" name="직사각형 128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130" name="그룹 129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131" name="그룹 130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133" name="타원 132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34" name="직사각형 133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32" name="직사각형 131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135" name="그룹 134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136" name="타원 135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sp>
        <p:nvSpPr>
          <p:cNvPr id="49" name="직사각형 48">
            <a:extLst>
              <a:ext uri="{FF2B5EF4-FFF2-40B4-BE49-F238E27FC236}">
                <a16:creationId xmlns:a16="http://schemas.microsoft.com/office/drawing/2014/main" xmlns="" id="{375EE9E2-7041-481B-B9CB-971E7276B7E3}"/>
              </a:ext>
            </a:extLst>
          </p:cNvPr>
          <p:cNvSpPr/>
          <p:nvPr/>
        </p:nvSpPr>
        <p:spPr>
          <a:xfrm>
            <a:off x="6409023" y="630319"/>
            <a:ext cx="45127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9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지향</a:t>
            </a:r>
            <a:r>
              <a:rPr lang="ko-KR" altLang="en-US" sz="9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점</a:t>
            </a: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xmlns="" id="{C63A522B-2AE5-473B-83F1-EBAF6F69388A}"/>
              </a:ext>
            </a:extLst>
          </p:cNvPr>
          <p:cNvGrpSpPr/>
          <p:nvPr/>
        </p:nvGrpSpPr>
        <p:grpSpPr>
          <a:xfrm>
            <a:off x="6443020" y="306243"/>
            <a:ext cx="372838" cy="296394"/>
            <a:chOff x="7362947" y="337575"/>
            <a:chExt cx="435949" cy="326720"/>
          </a:xfrm>
        </p:grpSpPr>
        <p:sp>
          <p:nvSpPr>
            <p:cNvPr id="62" name="타원 61">
              <a:extLst>
                <a:ext uri="{FF2B5EF4-FFF2-40B4-BE49-F238E27FC236}">
                  <a16:creationId xmlns:a16="http://schemas.microsoft.com/office/drawing/2014/main" xmlns="" id="{20DEBE47-0B30-401A-AD70-E13166F0B9C2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xmlns="" id="{0FD7FFF8-BF62-47E4-ABC5-795C74180829}"/>
                </a:ext>
              </a:extLst>
            </p:cNvPr>
            <p:cNvSpPr/>
            <p:nvPr/>
          </p:nvSpPr>
          <p:spPr>
            <a:xfrm>
              <a:off x="7362947" y="366204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66" name="타원 65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312835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xmlns="" id="{884BDBF3-F709-4EAC-B2DB-F33B45EF8373}"/>
              </a:ext>
            </a:extLst>
          </p:cNvPr>
          <p:cNvCxnSpPr>
            <a:cxnSpLocks/>
          </p:cNvCxnSpPr>
          <p:nvPr/>
        </p:nvCxnSpPr>
        <p:spPr>
          <a:xfrm>
            <a:off x="6003415" y="454439"/>
            <a:ext cx="3433030" cy="847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0" name="그룹 159">
            <a:extLst>
              <a:ext uri="{FF2B5EF4-FFF2-40B4-BE49-F238E27FC236}">
                <a16:creationId xmlns:a16="http://schemas.microsoft.com/office/drawing/2014/main" xmlns="" id="{A3455DD0-7396-4AB2-ADA8-F41F70708A1F}"/>
              </a:ext>
            </a:extLst>
          </p:cNvPr>
          <p:cNvGrpSpPr/>
          <p:nvPr/>
        </p:nvGrpSpPr>
        <p:grpSpPr>
          <a:xfrm>
            <a:off x="2474892" y="3174467"/>
            <a:ext cx="3896521" cy="324665"/>
            <a:chOff x="0" y="4381214"/>
            <a:chExt cx="10422446" cy="912540"/>
          </a:xfrm>
          <a:solidFill>
            <a:schemeClr val="bg1">
              <a:lumMod val="85000"/>
              <a:alpha val="20000"/>
            </a:schemeClr>
          </a:solidFill>
        </p:grpSpPr>
        <p:pic>
          <p:nvPicPr>
            <p:cNvPr id="161" name="그래픽 160">
              <a:extLst>
                <a:ext uri="{FF2B5EF4-FFF2-40B4-BE49-F238E27FC236}">
                  <a16:creationId xmlns:a16="http://schemas.microsoft.com/office/drawing/2014/main" xmlns="" id="{14C0563A-46E3-4322-BDF1-E94EFAD86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0" y="4381214"/>
              <a:ext cx="2597978" cy="912540"/>
            </a:xfrm>
            <a:prstGeom prst="rect">
              <a:avLst/>
            </a:prstGeom>
          </p:spPr>
        </p:pic>
        <p:pic>
          <p:nvPicPr>
            <p:cNvPr id="162" name="그래픽 161">
              <a:extLst>
                <a:ext uri="{FF2B5EF4-FFF2-40B4-BE49-F238E27FC236}">
                  <a16:creationId xmlns:a16="http://schemas.microsoft.com/office/drawing/2014/main" xmlns="" id="{478DEFB0-0CB6-48A1-B593-754A2E64D2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2608156" y="4381214"/>
              <a:ext cx="2597978" cy="912540"/>
            </a:xfrm>
            <a:prstGeom prst="rect">
              <a:avLst/>
            </a:prstGeom>
          </p:spPr>
        </p:pic>
        <p:pic>
          <p:nvPicPr>
            <p:cNvPr id="163" name="그래픽 162">
              <a:extLst>
                <a:ext uri="{FF2B5EF4-FFF2-40B4-BE49-F238E27FC236}">
                  <a16:creationId xmlns:a16="http://schemas.microsoft.com/office/drawing/2014/main" xmlns="" id="{C07814A2-A008-4411-A81E-C0DF5C65E7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5216312" y="4381214"/>
              <a:ext cx="2597978" cy="912540"/>
            </a:xfrm>
            <a:prstGeom prst="rect">
              <a:avLst/>
            </a:prstGeom>
          </p:spPr>
        </p:pic>
        <p:pic>
          <p:nvPicPr>
            <p:cNvPr id="164" name="그래픽 163">
              <a:extLst>
                <a:ext uri="{FF2B5EF4-FFF2-40B4-BE49-F238E27FC236}">
                  <a16:creationId xmlns:a16="http://schemas.microsoft.com/office/drawing/2014/main" xmlns="" id="{09BE1A66-669E-4518-9536-136F4EC1B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7824468" y="4381214"/>
              <a:ext cx="2597978" cy="912540"/>
            </a:xfrm>
            <a:prstGeom prst="rect">
              <a:avLst/>
            </a:prstGeom>
          </p:spPr>
        </p:pic>
      </p:grpSp>
      <p:sp>
        <p:nvSpPr>
          <p:cNvPr id="155" name="모서리가 둥근 직사각형 101">
            <a:extLst>
              <a:ext uri="{FF2B5EF4-FFF2-40B4-BE49-F238E27FC236}">
                <a16:creationId xmlns:a16="http://schemas.microsoft.com/office/drawing/2014/main" xmlns="" id="{8EE1B49C-9C4D-43C9-A3C9-AF3D8E48F69F}"/>
              </a:ext>
            </a:extLst>
          </p:cNvPr>
          <p:cNvSpPr/>
          <p:nvPr/>
        </p:nvSpPr>
        <p:spPr>
          <a:xfrm>
            <a:off x="2420856" y="1124744"/>
            <a:ext cx="3950557" cy="637214"/>
          </a:xfrm>
          <a:prstGeom prst="roundRect">
            <a:avLst/>
          </a:prstGeom>
          <a:noFill/>
          <a:ln w="63500">
            <a:solidFill>
              <a:srgbClr val="0074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xmlns="" id="{FD3D3069-F18C-4A98-BCD4-61D6C05A12EC}"/>
              </a:ext>
            </a:extLst>
          </p:cNvPr>
          <p:cNvSpPr/>
          <p:nvPr/>
        </p:nvSpPr>
        <p:spPr>
          <a:xfrm>
            <a:off x="3363894" y="1261864"/>
            <a:ext cx="2093579" cy="357948"/>
          </a:xfrm>
          <a:prstGeom prst="rect">
            <a:avLst/>
          </a:prstGeom>
        </p:spPr>
        <p:txBody>
          <a:bodyPr wrap="none" lIns="80165" tIns="40083" rIns="80165" bIns="40083">
            <a:spAutoFit/>
          </a:bodyPr>
          <a:lstStyle/>
          <a:p>
            <a:pPr algn="ctr"/>
            <a:r>
              <a:rPr lang="en-US" altLang="ko-KR" kern="0" spc="-132" dirty="0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94C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SupporterS</a:t>
            </a:r>
            <a:r>
              <a:rPr lang="en-US" altLang="ko-KR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94C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rgbClr val="0094C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지향점</a:t>
            </a:r>
            <a:endParaRPr lang="ko-KR" altLang="en-US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rgbClr val="0094C9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85" name="직선 연결선 184">
            <a:extLst>
              <a:ext uri="{FF2B5EF4-FFF2-40B4-BE49-F238E27FC236}">
                <a16:creationId xmlns:a16="http://schemas.microsoft.com/office/drawing/2014/main" xmlns="" id="{A80FD8EE-0505-4871-B815-C77B2FE77617}"/>
              </a:ext>
            </a:extLst>
          </p:cNvPr>
          <p:cNvCxnSpPr>
            <a:cxnSpLocks/>
          </p:cNvCxnSpPr>
          <p:nvPr/>
        </p:nvCxnSpPr>
        <p:spPr>
          <a:xfrm flipH="1">
            <a:off x="1890931" y="1916832"/>
            <a:ext cx="514991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직선 연결선 186">
            <a:extLst>
              <a:ext uri="{FF2B5EF4-FFF2-40B4-BE49-F238E27FC236}">
                <a16:creationId xmlns:a16="http://schemas.microsoft.com/office/drawing/2014/main" xmlns="" id="{9DE1114C-66EA-44B3-852C-A09D387335FE}"/>
              </a:ext>
            </a:extLst>
          </p:cNvPr>
          <p:cNvCxnSpPr>
            <a:cxnSpLocks/>
          </p:cNvCxnSpPr>
          <p:nvPr/>
        </p:nvCxnSpPr>
        <p:spPr>
          <a:xfrm flipH="1">
            <a:off x="2058334" y="5733256"/>
            <a:ext cx="514561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사각형: 둥근 모서리 123">
            <a:extLst>
              <a:ext uri="{FF2B5EF4-FFF2-40B4-BE49-F238E27FC236}">
                <a16:creationId xmlns:a16="http://schemas.microsoft.com/office/drawing/2014/main" xmlns="" id="{40212619-B600-4ADA-9673-5D6273AF9442}"/>
              </a:ext>
            </a:extLst>
          </p:cNvPr>
          <p:cNvSpPr/>
          <p:nvPr/>
        </p:nvSpPr>
        <p:spPr>
          <a:xfrm>
            <a:off x="1115295" y="2177290"/>
            <a:ext cx="6927950" cy="3339942"/>
          </a:xfrm>
          <a:prstGeom prst="roundRect">
            <a:avLst/>
          </a:prstGeom>
          <a:solidFill>
            <a:srgbClr val="0074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7" name="타원 160"/>
          <p:cNvSpPr/>
          <p:nvPr/>
        </p:nvSpPr>
        <p:spPr>
          <a:xfrm>
            <a:off x="3910407" y="4490032"/>
            <a:ext cx="263895" cy="253049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8" name="타원 158"/>
          <p:cNvSpPr/>
          <p:nvPr/>
        </p:nvSpPr>
        <p:spPr>
          <a:xfrm>
            <a:off x="3754179" y="4782746"/>
            <a:ext cx="78114" cy="95059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9" name="구름 54"/>
          <p:cNvSpPr/>
          <p:nvPr/>
        </p:nvSpPr>
        <p:spPr>
          <a:xfrm rot="280353">
            <a:off x="1570569" y="1856447"/>
            <a:ext cx="6067027" cy="27575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65" h="21169" extrusionOk="0">
                <a:moveTo>
                  <a:pt x="353" y="3655"/>
                </a:moveTo>
                <a:lnTo>
                  <a:pt x="20865" y="0"/>
                </a:lnTo>
                <a:cubicBezTo>
                  <a:pt x="20922" y="845"/>
                  <a:pt x="20857" y="1709"/>
                  <a:pt x="20672" y="2502"/>
                </a:cubicBezTo>
                <a:cubicBezTo>
                  <a:pt x="21295" y="3997"/>
                  <a:pt x="21513" y="5934"/>
                  <a:pt x="21264" y="7762"/>
                </a:cubicBezTo>
                <a:cubicBezTo>
                  <a:pt x="20933" y="10192"/>
                  <a:pt x="19838" y="12012"/>
                  <a:pt x="18492" y="12366"/>
                </a:cubicBezTo>
                <a:cubicBezTo>
                  <a:pt x="18486" y="13883"/>
                  <a:pt x="18124" y="15322"/>
                  <a:pt x="17500" y="16312"/>
                </a:cubicBezTo>
                <a:cubicBezTo>
                  <a:pt x="16552" y="17817"/>
                  <a:pt x="15183" y="18010"/>
                  <a:pt x="14122" y="16790"/>
                </a:cubicBezTo>
                <a:cubicBezTo>
                  <a:pt x="13778" y="18886"/>
                  <a:pt x="12859" y="20488"/>
                  <a:pt x="11707" y="20999"/>
                </a:cubicBezTo>
                <a:cubicBezTo>
                  <a:pt x="10350" y="21600"/>
                  <a:pt x="8934" y="20575"/>
                  <a:pt x="8158" y="18429"/>
                </a:cubicBezTo>
                <a:cubicBezTo>
                  <a:pt x="6326" y="20466"/>
                  <a:pt x="3948" y="19321"/>
                  <a:pt x="2885" y="15891"/>
                </a:cubicBezTo>
                <a:cubicBezTo>
                  <a:pt x="1841" y="16116"/>
                  <a:pt x="860" y="14922"/>
                  <a:pt x="566" y="13066"/>
                </a:cubicBezTo>
                <a:cubicBezTo>
                  <a:pt x="354" y="11723"/>
                  <a:pt x="542" y="10274"/>
                  <a:pt x="1062" y="9253"/>
                </a:cubicBezTo>
                <a:cubicBezTo>
                  <a:pt x="324" y="8452"/>
                  <a:pt x="-87" y="6916"/>
                  <a:pt x="16" y="5341"/>
                </a:cubicBezTo>
                <a:cubicBezTo>
                  <a:pt x="56" y="4720"/>
                  <a:pt x="173" y="4145"/>
                  <a:pt x="353" y="3655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b="1">
                <a:solidFill>
                  <a:srgbClr val="FFFFFF"/>
                </a:solidFill>
              </a:defRPr>
            </a:pPr>
            <a:endParaRPr dirty="0"/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xmlns="" id="{C63A522B-2AE5-473B-83F1-EBAF6F69388A}"/>
              </a:ext>
            </a:extLst>
          </p:cNvPr>
          <p:cNvGrpSpPr/>
          <p:nvPr/>
        </p:nvGrpSpPr>
        <p:grpSpPr>
          <a:xfrm>
            <a:off x="6409023" y="306243"/>
            <a:ext cx="451277" cy="554908"/>
            <a:chOff x="7323188" y="337575"/>
            <a:chExt cx="527665" cy="611684"/>
          </a:xfrm>
        </p:grpSpPr>
        <p:sp>
          <p:nvSpPr>
            <p:cNvPr id="51" name="타원 50">
              <a:extLst>
                <a:ext uri="{FF2B5EF4-FFF2-40B4-BE49-F238E27FC236}">
                  <a16:creationId xmlns:a16="http://schemas.microsoft.com/office/drawing/2014/main" xmlns="" id="{20DEBE47-0B30-401A-AD70-E13166F0B9C2}"/>
                </a:ext>
              </a:extLst>
            </p:cNvPr>
            <p:cNvSpPr/>
            <p:nvPr/>
          </p:nvSpPr>
          <p:spPr>
            <a:xfrm>
              <a:off x="7423658" y="337575"/>
              <a:ext cx="326720" cy="326720"/>
            </a:xfrm>
            <a:prstGeom prst="ellipse">
              <a:avLst/>
            </a:prstGeom>
            <a:solidFill>
              <a:srgbClr val="0094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xmlns="" id="{0FD7FFF8-BF62-47E4-ABC5-795C74180829}"/>
                </a:ext>
              </a:extLst>
            </p:cNvPr>
            <p:cNvSpPr/>
            <p:nvPr/>
          </p:nvSpPr>
          <p:spPr>
            <a:xfrm>
              <a:off x="7362947" y="366204"/>
              <a:ext cx="4359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02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xmlns="" id="{375EE9E2-7041-481B-B9CB-971E7276B7E3}"/>
                </a:ext>
              </a:extLst>
            </p:cNvPr>
            <p:cNvSpPr/>
            <p:nvPr/>
          </p:nvSpPr>
          <p:spPr>
            <a:xfrm>
              <a:off x="7323188" y="694809"/>
              <a:ext cx="527665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지향</a:t>
              </a:r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점</a:t>
              </a: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xmlns="" id="{2FE4F8DB-E0A7-4A03-BCE8-1AC8A7D75D68}"/>
              </a:ext>
            </a:extLst>
          </p:cNvPr>
          <p:cNvGrpSpPr/>
          <p:nvPr/>
        </p:nvGrpSpPr>
        <p:grpSpPr>
          <a:xfrm>
            <a:off x="7409370" y="306243"/>
            <a:ext cx="540148" cy="554908"/>
            <a:chOff x="8578219" y="337575"/>
            <a:chExt cx="631579" cy="611684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xmlns="" id="{59A7D3A4-7715-475E-BD78-32A5480BD870}"/>
                </a:ext>
              </a:extLst>
            </p:cNvPr>
            <p:cNvSpPr/>
            <p:nvPr/>
          </p:nvSpPr>
          <p:spPr>
            <a:xfrm>
              <a:off x="8730648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xmlns="" id="{A731DE20-C85E-4B7E-A4B9-7EEACF378BA8}"/>
                </a:ext>
              </a:extLst>
            </p:cNvPr>
            <p:cNvSpPr/>
            <p:nvPr/>
          </p:nvSpPr>
          <p:spPr>
            <a:xfrm>
              <a:off x="8649630" y="354741"/>
              <a:ext cx="488757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xmlns="" id="{40799978-265C-499F-B872-A654574BABCC}"/>
                </a:ext>
              </a:extLst>
            </p:cNvPr>
            <p:cNvSpPr/>
            <p:nvPr/>
          </p:nvSpPr>
          <p:spPr>
            <a:xfrm>
              <a:off x="8578219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주요기능</a:t>
              </a: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xmlns="" id="{A34C1A12-F20C-4070-920F-93485FC6BAA2}"/>
              </a:ext>
            </a:extLst>
          </p:cNvPr>
          <p:cNvGrpSpPr/>
          <p:nvPr/>
        </p:nvGrpSpPr>
        <p:grpSpPr>
          <a:xfrm>
            <a:off x="7982808" y="306243"/>
            <a:ext cx="404376" cy="554908"/>
            <a:chOff x="9291365" y="337575"/>
            <a:chExt cx="472824" cy="611684"/>
          </a:xfrm>
        </p:grpSpPr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xmlns="" id="{FC44D423-E416-477A-8DA4-E52F9820AD8C}"/>
                </a:ext>
              </a:extLst>
            </p:cNvPr>
            <p:cNvGrpSpPr/>
            <p:nvPr/>
          </p:nvGrpSpPr>
          <p:grpSpPr>
            <a:xfrm>
              <a:off x="9291365" y="337575"/>
              <a:ext cx="472824" cy="326720"/>
              <a:chOff x="9291365" y="337575"/>
              <a:chExt cx="472824" cy="326720"/>
            </a:xfrm>
          </p:grpSpPr>
          <p:sp>
            <p:nvSpPr>
              <p:cNvPr id="61" name="타원 60">
                <a:extLst>
                  <a:ext uri="{FF2B5EF4-FFF2-40B4-BE49-F238E27FC236}">
                    <a16:creationId xmlns:a16="http://schemas.microsoft.com/office/drawing/2014/main" xmlns="" id="{11010690-7177-4125-AE71-DCB1377D8871}"/>
                  </a:ext>
                </a:extLst>
              </p:cNvPr>
              <p:cNvSpPr/>
              <p:nvPr/>
            </p:nvSpPr>
            <p:spPr>
              <a:xfrm>
                <a:off x="9388953" y="337575"/>
                <a:ext cx="326719" cy="32672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xmlns="" id="{3381EE91-06B7-41B0-8597-3D5B0480D420}"/>
                  </a:ext>
                </a:extLst>
              </p:cNvPr>
              <p:cNvSpPr/>
              <p:nvPr/>
            </p:nvSpPr>
            <p:spPr>
              <a:xfrm>
                <a:off x="9291365" y="354741"/>
                <a:ext cx="472824" cy="2883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100" kern="0" spc="-132" dirty="0">
                    <a:ln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05</a:t>
                </a:r>
                <a:endParaRPr lang="ko-KR" altLang="en-US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xmlns="" id="{2FE4627A-F2A9-4289-A9F1-914AA9971C36}"/>
                </a:ext>
              </a:extLst>
            </p:cNvPr>
            <p:cNvSpPr/>
            <p:nvPr/>
          </p:nvSpPr>
          <p:spPr>
            <a:xfrm>
              <a:off x="9340436" y="694809"/>
              <a:ext cx="423753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시연</a:t>
              </a:r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xmlns="" id="{B126A1B5-57D2-4ABC-AFC3-4B29C648A637}"/>
              </a:ext>
            </a:extLst>
          </p:cNvPr>
          <p:cNvGrpSpPr/>
          <p:nvPr/>
        </p:nvGrpSpPr>
        <p:grpSpPr>
          <a:xfrm>
            <a:off x="8407557" y="314823"/>
            <a:ext cx="540148" cy="546328"/>
            <a:chOff x="9830710" y="347033"/>
            <a:chExt cx="631579" cy="602226"/>
          </a:xfrm>
        </p:grpSpPr>
        <p:sp>
          <p:nvSpPr>
            <p:cNvPr id="64" name="타원 63">
              <a:extLst>
                <a:ext uri="{FF2B5EF4-FFF2-40B4-BE49-F238E27FC236}">
                  <a16:creationId xmlns:a16="http://schemas.microsoft.com/office/drawing/2014/main" xmlns="" id="{2829E59C-44D4-47F8-92EA-36D7057A4AAC}"/>
                </a:ext>
              </a:extLst>
            </p:cNvPr>
            <p:cNvSpPr/>
            <p:nvPr/>
          </p:nvSpPr>
          <p:spPr>
            <a:xfrm>
              <a:off x="9983140" y="347033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xmlns="" id="{28A2A717-8DA5-456C-8F9B-38C381D70A6D}"/>
                </a:ext>
              </a:extLst>
            </p:cNvPr>
            <p:cNvSpPr/>
            <p:nvPr/>
          </p:nvSpPr>
          <p:spPr>
            <a:xfrm>
              <a:off x="9902120" y="364199"/>
              <a:ext cx="488758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06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xmlns="" id="{8418E375-1767-4CBF-B407-9EE62716F367}"/>
                </a:ext>
              </a:extLst>
            </p:cNvPr>
            <p:cNvSpPr/>
            <p:nvPr/>
          </p:nvSpPr>
          <p:spPr>
            <a:xfrm>
              <a:off x="9830710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기대효과</a:t>
              </a: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xmlns="" id="{67F172AD-EC68-45C1-BB3E-21D28B859FD0}"/>
              </a:ext>
            </a:extLst>
          </p:cNvPr>
          <p:cNvGrpSpPr/>
          <p:nvPr/>
        </p:nvGrpSpPr>
        <p:grpSpPr>
          <a:xfrm>
            <a:off x="6766071" y="306243"/>
            <a:ext cx="727123" cy="554908"/>
            <a:chOff x="7783355" y="337575"/>
            <a:chExt cx="850204" cy="611684"/>
          </a:xfrm>
        </p:grpSpPr>
        <p:sp>
          <p:nvSpPr>
            <p:cNvPr id="69" name="타원 68">
              <a:extLst>
                <a:ext uri="{FF2B5EF4-FFF2-40B4-BE49-F238E27FC236}">
                  <a16:creationId xmlns:a16="http://schemas.microsoft.com/office/drawing/2014/main" xmlns="" id="{0420BE0C-69AF-4819-A925-19205FA6DA81}"/>
                </a:ext>
              </a:extLst>
            </p:cNvPr>
            <p:cNvSpPr/>
            <p:nvPr/>
          </p:nvSpPr>
          <p:spPr>
            <a:xfrm>
              <a:off x="8045093" y="337575"/>
              <a:ext cx="326720" cy="3267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xmlns="" id="{586ADC81-7523-4078-87B9-6A572168ACA3}"/>
                </a:ext>
              </a:extLst>
            </p:cNvPr>
            <p:cNvSpPr/>
            <p:nvPr/>
          </p:nvSpPr>
          <p:spPr>
            <a:xfrm>
              <a:off x="7949078" y="366091"/>
              <a:ext cx="518755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03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xmlns="" id="{FFD44E42-5F00-4B2D-B4AA-21D9254BC667}"/>
                </a:ext>
              </a:extLst>
            </p:cNvPr>
            <p:cNvSpPr/>
            <p:nvPr/>
          </p:nvSpPr>
          <p:spPr>
            <a:xfrm>
              <a:off x="7783355" y="694809"/>
              <a:ext cx="850204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Program </a:t>
              </a:r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설계</a:t>
              </a:r>
            </a:p>
          </p:txBody>
        </p:sp>
      </p:grpSp>
      <p:grpSp>
        <p:nvGrpSpPr>
          <p:cNvPr id="72" name="그룹 71">
            <a:extLst>
              <a:ext uri="{FF2B5EF4-FFF2-40B4-BE49-F238E27FC236}">
                <a16:creationId xmlns:a16="http://schemas.microsoft.com/office/drawing/2014/main" xmlns="" id="{82DFF406-89D8-4C5E-9861-369B12B6ED12}"/>
              </a:ext>
            </a:extLst>
          </p:cNvPr>
          <p:cNvGrpSpPr/>
          <p:nvPr/>
        </p:nvGrpSpPr>
        <p:grpSpPr>
          <a:xfrm>
            <a:off x="5869602" y="306243"/>
            <a:ext cx="540148" cy="554908"/>
            <a:chOff x="6649794" y="337575"/>
            <a:chExt cx="631579" cy="611684"/>
          </a:xfrm>
        </p:grpSpPr>
        <p:sp>
          <p:nvSpPr>
            <p:cNvPr id="73" name="타원 72">
              <a:extLst>
                <a:ext uri="{FF2B5EF4-FFF2-40B4-BE49-F238E27FC236}">
                  <a16:creationId xmlns:a16="http://schemas.microsoft.com/office/drawing/2014/main" xmlns="" id="{FAC6D907-5538-4F9B-81EF-BFF9763E2747}"/>
                </a:ext>
              </a:extLst>
            </p:cNvPr>
            <p:cNvSpPr/>
            <p:nvPr/>
          </p:nvSpPr>
          <p:spPr>
            <a:xfrm>
              <a:off x="6806258" y="337575"/>
              <a:ext cx="326720" cy="32672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xmlns="" id="{E68AC8E6-5CB0-4429-8815-E2357D419068}"/>
                </a:ext>
              </a:extLst>
            </p:cNvPr>
            <p:cNvSpPr/>
            <p:nvPr/>
          </p:nvSpPr>
          <p:spPr>
            <a:xfrm>
              <a:off x="6743993" y="354741"/>
              <a:ext cx="451249" cy="2883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01</a:t>
              </a:r>
              <a:endParaRPr lang="ko-KR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xmlns="" id="{CEE50AB3-7A7C-4D24-A699-F80707A8A70D}"/>
                </a:ext>
              </a:extLst>
            </p:cNvPr>
            <p:cNvSpPr/>
            <p:nvPr/>
          </p:nvSpPr>
          <p:spPr>
            <a:xfrm>
              <a:off x="6649794" y="694809"/>
              <a:ext cx="631579" cy="25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9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추진배경</a:t>
              </a: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xmlns="" id="{276F7766-A7C9-4599-8283-2306F06D46C6}"/>
              </a:ext>
            </a:extLst>
          </p:cNvPr>
          <p:cNvGrpSpPr/>
          <p:nvPr/>
        </p:nvGrpSpPr>
        <p:grpSpPr>
          <a:xfrm>
            <a:off x="261877" y="188745"/>
            <a:ext cx="2127458" cy="951505"/>
            <a:chOff x="2099176" y="1714809"/>
            <a:chExt cx="2487579" cy="1048858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xmlns="" id="{28537D9A-B3ED-4B39-8E8E-A04CBF59434E}"/>
                </a:ext>
              </a:extLst>
            </p:cNvPr>
            <p:cNvSpPr/>
            <p:nvPr/>
          </p:nvSpPr>
          <p:spPr>
            <a:xfrm>
              <a:off x="2099176" y="1782979"/>
              <a:ext cx="45719" cy="557213"/>
            </a:xfrm>
            <a:prstGeom prst="rect">
              <a:avLst/>
            </a:prstGeom>
            <a:solidFill>
              <a:srgbClr val="0074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xmlns="" id="{3E885BB7-66C2-45D4-AC3E-C3F9C0ABA13E}"/>
                </a:ext>
              </a:extLst>
            </p:cNvPr>
            <p:cNvSpPr/>
            <p:nvPr/>
          </p:nvSpPr>
          <p:spPr>
            <a:xfrm>
              <a:off x="2158683" y="1714809"/>
              <a:ext cx="2143730" cy="4580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프로젝트 </a:t>
              </a:r>
              <a:r>
                <a:rPr lang="ko-KR" altLang="en-US" sz="2100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지향</a:t>
              </a:r>
              <a:r>
                <a:rPr lang="ko-KR" altLang="en-US" sz="2100" kern="0" spc="-132" dirty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rgbClr val="0074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점</a:t>
              </a:r>
            </a:p>
          </p:txBody>
        </p: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xmlns="" id="{9BE22FCA-9239-4EAA-B2D0-03FB4027F209}"/>
                </a:ext>
              </a:extLst>
            </p:cNvPr>
            <p:cNvSpPr/>
            <p:nvPr/>
          </p:nvSpPr>
          <p:spPr>
            <a:xfrm>
              <a:off x="2159850" y="2051207"/>
              <a:ext cx="2426905" cy="7124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kern="0" spc="-132" dirty="0" err="1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SupporterS</a:t>
              </a:r>
              <a:r>
                <a:rPr lang="ko-KR" altLang="en-US" kern="0" spc="-132" dirty="0" smtClean="0">
                  <a:ln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의 지향점</a:t>
              </a:r>
              <a:endParaRPr lang="en-US" altLang="ko-KR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endParaRPr lang="ko-KR" altLang="en-US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xmlns="" id="{A80FD8EE-0505-4871-B815-C77B2FE77617}"/>
              </a:ext>
            </a:extLst>
          </p:cNvPr>
          <p:cNvCxnSpPr>
            <a:cxnSpLocks/>
          </p:cNvCxnSpPr>
          <p:nvPr/>
        </p:nvCxnSpPr>
        <p:spPr>
          <a:xfrm flipH="1">
            <a:off x="1665943" y="2191485"/>
            <a:ext cx="5930394" cy="0"/>
          </a:xfrm>
          <a:prstGeom prst="line">
            <a:avLst/>
          </a:prstGeom>
          <a:ln w="19050">
            <a:solidFill>
              <a:srgbClr val="008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직사각형 82">
            <a:extLst>
              <a:ext uri="{FF2B5EF4-FFF2-40B4-BE49-F238E27FC236}">
                <a16:creationId xmlns:a16="http://schemas.microsoft.com/office/drawing/2014/main" xmlns="" id="{7B7F0328-B5EF-45E9-80AF-344CC676383F}"/>
              </a:ext>
            </a:extLst>
          </p:cNvPr>
          <p:cNvSpPr/>
          <p:nvPr/>
        </p:nvSpPr>
        <p:spPr>
          <a:xfrm>
            <a:off x="2610416" y="2550141"/>
            <a:ext cx="527802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0517" indent="-250517">
              <a:buFont typeface="Arial" panose="020B0604020202020204" pitchFamily="34" charset="0"/>
              <a:buChar char="•"/>
            </a:pPr>
            <a:r>
              <a:rPr lang="ko-KR" altLang="en-US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창업자와  투자자 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소비자가 </a:t>
            </a:r>
            <a:r>
              <a:rPr lang="ko-KR" altLang="en-US" sz="12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모두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상생하는 플랫폼</a:t>
            </a:r>
            <a:endParaRPr lang="en-US" altLang="ko-KR" sz="1200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endParaRPr lang="ko-KR" altLang="en-US" sz="12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창업자가  많은 기능을 바탕으로 창업하면서 성장하는 플랫폼</a:t>
            </a:r>
            <a:endParaRPr lang="en-US" altLang="ko-KR" sz="1200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endParaRPr lang="en-US" altLang="ko-KR" sz="12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플랫폼 속에서 모두가  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커뮤니케이션 할 수 있는 플랫폼</a:t>
            </a:r>
            <a:endParaRPr lang="en-US" altLang="ko-KR" sz="1200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endParaRPr lang="en-US" altLang="ko-KR" sz="12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		</a:t>
            </a:r>
            <a:r>
              <a:rPr lang="ko-KR" altLang="en-US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지향하고 있습니다</a:t>
            </a:r>
            <a:r>
              <a:rPr lang="en-US" altLang="ko-KR" sz="12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sz="12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86" name="그래픽 70">
            <a:extLst>
              <a:ext uri="{FF2B5EF4-FFF2-40B4-BE49-F238E27FC236}">
                <a16:creationId xmlns:a16="http://schemas.microsoft.com/office/drawing/2014/main" xmlns="" id="{77F37481-82AB-4373-9309-26379C178D0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 l="12733" b="57009"/>
          <a:stretch/>
        </p:blipFill>
        <p:spPr>
          <a:xfrm flipH="1">
            <a:off x="1849183" y="4319116"/>
            <a:ext cx="2086428" cy="1198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0340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3115</TotalTime>
  <Words>1202</Words>
  <Application>Microsoft Office PowerPoint</Application>
  <PresentationFormat>화면 슬라이드 쇼(4:3)</PresentationFormat>
  <Paragraphs>536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0" baseType="lpstr">
      <vt:lpstr>굴림</vt:lpstr>
      <vt:lpstr>Arial</vt:lpstr>
      <vt:lpstr>나눔스퀘어 Bold</vt:lpstr>
      <vt:lpstr>맑은 고딕</vt:lpstr>
      <vt:lpstr>KoPub돋움체 Bold</vt:lpstr>
      <vt:lpstr>나눔스퀘어라운드 ExtraBold</vt:lpstr>
      <vt:lpstr>나눔스퀘어 ExtraBold</vt:lpstr>
      <vt:lpstr>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SupporterS</dc:title>
  <dc:creator>Siro</dc:creator>
  <cp:lastModifiedBy>Windows 사용자</cp:lastModifiedBy>
  <cp:revision>3209</cp:revision>
  <cp:lastPrinted>2018-10-16T04:34:04Z</cp:lastPrinted>
  <dcterms:created xsi:type="dcterms:W3CDTF">2006-04-05T06:36:06Z</dcterms:created>
  <dcterms:modified xsi:type="dcterms:W3CDTF">2019-10-09T13:11:52Z</dcterms:modified>
</cp:coreProperties>
</file>